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7" r:id="rId4"/>
    <p:sldId id="258" r:id="rId5"/>
    <p:sldId id="259" r:id="rId6"/>
    <p:sldId id="260" r:id="rId7"/>
    <p:sldId id="305" r:id="rId8"/>
    <p:sldId id="281" r:id="rId9"/>
    <p:sldId id="280" r:id="rId10"/>
    <p:sldId id="261" r:id="rId11"/>
    <p:sldId id="266" r:id="rId12"/>
    <p:sldId id="278" r:id="rId13"/>
    <p:sldId id="263" r:id="rId14"/>
    <p:sldId id="264" r:id="rId15"/>
    <p:sldId id="265" r:id="rId16"/>
    <p:sldId id="298" r:id="rId17"/>
    <p:sldId id="299" r:id="rId18"/>
    <p:sldId id="321" r:id="rId19"/>
    <p:sldId id="322" r:id="rId20"/>
    <p:sldId id="279" r:id="rId21"/>
    <p:sldId id="270" r:id="rId22"/>
    <p:sldId id="267" r:id="rId23"/>
    <p:sldId id="269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85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642" y="72"/>
      </p:cViewPr>
      <p:guideLst>
        <p:guide orient="horz" pos="2140"/>
        <p:guide pos="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注页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2572589" y="759873"/>
            <a:ext cx="1402001" cy="2613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153010" y="759873"/>
            <a:ext cx="7074345" cy="3132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Calibri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pexels.com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本模板均可更改</a:t>
            </a:r>
            <a:endParaRPr kumimoji="0" lang="en-US" altLang="zh-CN" sz="1335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/>
              <a:ea typeface="微软雅黑" panose="020B0503020204020204" charset="-122"/>
              <a:cs typeface="+mn-cs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如需商用请联系制作人</a:t>
            </a:r>
            <a:endParaRPr kumimoji="0" lang="en-US" altLang="zh-CN" sz="1335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/>
              <a:ea typeface="微软雅黑" panose="020B0503020204020204" charset="-122"/>
              <a:cs typeface="+mn-cs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如有疑问可联系制作人  时雨森</a:t>
            </a:r>
            <a:endParaRPr kumimoji="0" lang="en-US" altLang="zh-CN" sz="1335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/>
              <a:ea typeface="微软雅黑" panose="020B0503020204020204" charset="-122"/>
              <a:cs typeface="+mn-cs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493578" y="3881351"/>
            <a:ext cx="24928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QQ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号：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754128507</a:t>
            </a:r>
            <a:endParaRPr lang="zh-CN" altLang="en-US" sz="16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77"/>
          <a:stretch>
            <a:fillRect/>
          </a:stretch>
        </p:blipFill>
        <p:spPr>
          <a:xfrm>
            <a:off x="2572589" y="4231401"/>
            <a:ext cx="2334876" cy="257326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7892893" y="3895865"/>
            <a:ext cx="24928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微信号：时雨森</a:t>
            </a:r>
            <a:endParaRPr lang="zh-CN" altLang="en-US" sz="16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9" name="图片 18"/>
          <p:cNvPicPr/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990" y="4231401"/>
            <a:ext cx="2336400" cy="2574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FCC44-7478-4207-915D-9D4DDC00170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815C7-CF13-4D39-9172-05F4702990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1999445"/>
            <a:ext cx="12192000" cy="2859110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498243" y="2495820"/>
            <a:ext cx="9144000" cy="10114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 hasCustomPrompt="1"/>
          </p:nvPr>
        </p:nvSpPr>
        <p:spPr>
          <a:xfrm>
            <a:off x="1510110" y="3598890"/>
            <a:ext cx="9143643" cy="404767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altLang="zh-CN" dirty="0"/>
              <a:t>Click here to add a title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/>
          <p:cNvCxnSpPr/>
          <p:nvPr userDrawn="1"/>
        </p:nvCxnSpPr>
        <p:spPr>
          <a:xfrm>
            <a:off x="1291771" y="3445330"/>
            <a:ext cx="3410857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菱形 28"/>
          <p:cNvSpPr/>
          <p:nvPr/>
        </p:nvSpPr>
        <p:spPr bwMode="auto">
          <a:xfrm>
            <a:off x="703942" y="1143000"/>
            <a:ext cx="4572001" cy="4572000"/>
          </a:xfrm>
          <a:prstGeom prst="diamond">
            <a:avLst/>
          </a:prstGeom>
          <a:noFill/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42" name="文本占位符 41"/>
          <p:cNvSpPr>
            <a:spLocks noGrp="1"/>
          </p:cNvSpPr>
          <p:nvPr>
            <p:ph type="body" sz="quarter" idx="10" hasCustomPrompt="1"/>
          </p:nvPr>
        </p:nvSpPr>
        <p:spPr>
          <a:xfrm>
            <a:off x="2259692" y="1997985"/>
            <a:ext cx="1470025" cy="1379536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48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pPr lvl="0"/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44" name="文本占位符 43"/>
          <p:cNvSpPr>
            <a:spLocks noGrp="1"/>
          </p:cNvSpPr>
          <p:nvPr>
            <p:ph type="body" sz="quarter" idx="11" hasCustomPrompt="1"/>
          </p:nvPr>
        </p:nvSpPr>
        <p:spPr>
          <a:xfrm>
            <a:off x="1858055" y="3584575"/>
            <a:ext cx="2349500" cy="885825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800" dirty="0">
                <a:solidFill>
                  <a:schemeClr val="bg1"/>
                </a:solidFill>
              </a:rPr>
              <a:t>       Content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6096000" y="595086"/>
            <a:ext cx="0" cy="568960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 userDrawn="1"/>
        </p:nvSpPr>
        <p:spPr>
          <a:xfrm>
            <a:off x="6916058" y="758279"/>
            <a:ext cx="6676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1</a:t>
            </a:r>
            <a:endParaRPr lang="zh-CN" altLang="en-US" sz="44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26" name="文本框 25"/>
          <p:cNvSpPr txBox="1"/>
          <p:nvPr userDrawn="1"/>
        </p:nvSpPr>
        <p:spPr>
          <a:xfrm>
            <a:off x="6916058" y="2187179"/>
            <a:ext cx="6676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2</a:t>
            </a:r>
            <a:endParaRPr lang="zh-CN" altLang="en-US" sz="44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6" name="文本框 35"/>
          <p:cNvSpPr txBox="1"/>
          <p:nvPr userDrawn="1"/>
        </p:nvSpPr>
        <p:spPr>
          <a:xfrm>
            <a:off x="6916058" y="3616079"/>
            <a:ext cx="6676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3</a:t>
            </a:r>
            <a:endParaRPr lang="zh-CN" altLang="en-US" sz="44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7" name="文本框 36"/>
          <p:cNvSpPr txBox="1"/>
          <p:nvPr userDrawn="1"/>
        </p:nvSpPr>
        <p:spPr>
          <a:xfrm>
            <a:off x="6916058" y="5044980"/>
            <a:ext cx="6676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4</a:t>
            </a:r>
            <a:endParaRPr lang="zh-CN" altLang="en-US" sz="44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8113713" y="914401"/>
            <a:ext cx="3730625" cy="613319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38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8113712" y="2265239"/>
            <a:ext cx="3730625" cy="613319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39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8113711" y="3720827"/>
            <a:ext cx="3730625" cy="613319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0" name="文本占位符 15"/>
          <p:cNvSpPr>
            <a:spLocks noGrp="1"/>
          </p:cNvSpPr>
          <p:nvPr>
            <p:ph type="body" sz="quarter" idx="15" hasCustomPrompt="1"/>
          </p:nvPr>
        </p:nvSpPr>
        <p:spPr>
          <a:xfrm>
            <a:off x="8113711" y="5123040"/>
            <a:ext cx="3730625" cy="613319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zh-CN" altLang="en-US" dirty="0"/>
              <a:t>单击此处添加标题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一页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/>
          <p:cNvCxnSpPr/>
          <p:nvPr userDrawn="1"/>
        </p:nvCxnSpPr>
        <p:spPr>
          <a:xfrm>
            <a:off x="4397829" y="3445330"/>
            <a:ext cx="3410857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57"/>
          <p:cNvGrpSpPr/>
          <p:nvPr userDrawn="1"/>
        </p:nvGrpSpPr>
        <p:grpSpPr bwMode="auto">
          <a:xfrm>
            <a:off x="3440113" y="1143000"/>
            <a:ext cx="5311775" cy="4572000"/>
            <a:chOff x="3643979" y="2264880"/>
            <a:chExt cx="1914603" cy="1647660"/>
          </a:xfrm>
        </p:grpSpPr>
        <p:sp>
          <p:nvSpPr>
            <p:cNvPr id="29" name="菱形 28"/>
            <p:cNvSpPr/>
            <p:nvPr/>
          </p:nvSpPr>
          <p:spPr>
            <a:xfrm>
              <a:off x="3777303" y="2264880"/>
              <a:ext cx="1647955" cy="1647660"/>
            </a:xfrm>
            <a:prstGeom prst="diamond">
              <a:avLst/>
            </a:pr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grpSp>
          <p:nvGrpSpPr>
            <p:cNvPr id="30" name="组合 53"/>
            <p:cNvGrpSpPr/>
            <p:nvPr/>
          </p:nvGrpSpPr>
          <p:grpSpPr bwMode="auto">
            <a:xfrm>
              <a:off x="3643979" y="2586698"/>
              <a:ext cx="508760" cy="1004025"/>
              <a:chOff x="3643979" y="2434437"/>
              <a:chExt cx="508760" cy="1004025"/>
            </a:xfrm>
          </p:grpSpPr>
          <p:cxnSp>
            <p:nvCxnSpPr>
              <p:cNvPr id="34" name="直接连接符 33"/>
              <p:cNvCxnSpPr/>
              <p:nvPr/>
            </p:nvCxnSpPr>
            <p:spPr>
              <a:xfrm flipV="1">
                <a:off x="3643979" y="2434714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 flipH="1" flipV="1">
                <a:off x="3646268" y="2931872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组合 54"/>
            <p:cNvGrpSpPr/>
            <p:nvPr/>
          </p:nvGrpSpPr>
          <p:grpSpPr bwMode="auto">
            <a:xfrm flipH="1">
              <a:off x="5049822" y="2586698"/>
              <a:ext cx="508760" cy="1004025"/>
              <a:chOff x="3643979" y="2434437"/>
              <a:chExt cx="508760" cy="1004025"/>
            </a:xfrm>
          </p:grpSpPr>
          <p:cxnSp>
            <p:nvCxnSpPr>
              <p:cNvPr id="32" name="直接连接符 31"/>
              <p:cNvCxnSpPr/>
              <p:nvPr/>
            </p:nvCxnSpPr>
            <p:spPr>
              <a:xfrm flipV="1">
                <a:off x="3643979" y="2434714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 flipH="1" flipV="1">
                <a:off x="3646268" y="2931872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2" name="文本占位符 41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50" y="1997985"/>
            <a:ext cx="1470025" cy="1379536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88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4" name="文本占位符 43"/>
          <p:cNvSpPr>
            <a:spLocks noGrp="1"/>
          </p:cNvSpPr>
          <p:nvPr>
            <p:ph type="body" sz="quarter" idx="11" hasCustomPrompt="1"/>
          </p:nvPr>
        </p:nvSpPr>
        <p:spPr>
          <a:xfrm>
            <a:off x="4964113" y="3584575"/>
            <a:ext cx="2349500" cy="885825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800" dirty="0">
                <a:solidFill>
                  <a:schemeClr val="bg1"/>
                </a:solidFill>
              </a:rPr>
              <a:t>Part one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二页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/>
          <p:cNvCxnSpPr/>
          <p:nvPr userDrawn="1"/>
        </p:nvCxnSpPr>
        <p:spPr>
          <a:xfrm>
            <a:off x="4397829" y="3445330"/>
            <a:ext cx="3410857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57"/>
          <p:cNvGrpSpPr/>
          <p:nvPr userDrawn="1"/>
        </p:nvGrpSpPr>
        <p:grpSpPr bwMode="auto">
          <a:xfrm>
            <a:off x="3440113" y="1143000"/>
            <a:ext cx="5311775" cy="4572000"/>
            <a:chOff x="3643979" y="2264880"/>
            <a:chExt cx="1914603" cy="1647660"/>
          </a:xfrm>
        </p:grpSpPr>
        <p:sp>
          <p:nvSpPr>
            <p:cNvPr id="29" name="菱形 28"/>
            <p:cNvSpPr/>
            <p:nvPr/>
          </p:nvSpPr>
          <p:spPr>
            <a:xfrm>
              <a:off x="3777303" y="2264880"/>
              <a:ext cx="1647955" cy="1647660"/>
            </a:xfrm>
            <a:prstGeom prst="diamond">
              <a:avLst/>
            </a:pr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grpSp>
          <p:nvGrpSpPr>
            <p:cNvPr id="30" name="组合 53"/>
            <p:cNvGrpSpPr/>
            <p:nvPr/>
          </p:nvGrpSpPr>
          <p:grpSpPr bwMode="auto">
            <a:xfrm>
              <a:off x="3643979" y="2586698"/>
              <a:ext cx="508760" cy="1004025"/>
              <a:chOff x="3643979" y="2434437"/>
              <a:chExt cx="508760" cy="1004025"/>
            </a:xfrm>
          </p:grpSpPr>
          <p:cxnSp>
            <p:nvCxnSpPr>
              <p:cNvPr id="34" name="直接连接符 33"/>
              <p:cNvCxnSpPr/>
              <p:nvPr/>
            </p:nvCxnSpPr>
            <p:spPr>
              <a:xfrm flipV="1">
                <a:off x="3643979" y="2434714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 flipH="1" flipV="1">
                <a:off x="3646268" y="2931872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组合 54"/>
            <p:cNvGrpSpPr/>
            <p:nvPr/>
          </p:nvGrpSpPr>
          <p:grpSpPr bwMode="auto">
            <a:xfrm flipH="1">
              <a:off x="5049822" y="2586698"/>
              <a:ext cx="508760" cy="1004025"/>
              <a:chOff x="3643979" y="2434437"/>
              <a:chExt cx="508760" cy="1004025"/>
            </a:xfrm>
          </p:grpSpPr>
          <p:cxnSp>
            <p:nvCxnSpPr>
              <p:cNvPr id="32" name="直接连接符 31"/>
              <p:cNvCxnSpPr/>
              <p:nvPr/>
            </p:nvCxnSpPr>
            <p:spPr>
              <a:xfrm flipV="1">
                <a:off x="3643979" y="2434714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 flipH="1" flipV="1">
                <a:off x="3646268" y="2931872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2" name="文本占位符 41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50" y="1997985"/>
            <a:ext cx="1470025" cy="1379536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88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4" name="文本占位符 43"/>
          <p:cNvSpPr>
            <a:spLocks noGrp="1"/>
          </p:cNvSpPr>
          <p:nvPr>
            <p:ph type="body" sz="quarter" idx="11" hasCustomPrompt="1"/>
          </p:nvPr>
        </p:nvSpPr>
        <p:spPr>
          <a:xfrm>
            <a:off x="4964113" y="3584575"/>
            <a:ext cx="2349500" cy="885825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800" dirty="0">
                <a:solidFill>
                  <a:schemeClr val="bg1"/>
                </a:solidFill>
              </a:rPr>
              <a:t>Part Two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三页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/>
          <p:cNvCxnSpPr/>
          <p:nvPr userDrawn="1"/>
        </p:nvCxnSpPr>
        <p:spPr>
          <a:xfrm>
            <a:off x="4397829" y="3445330"/>
            <a:ext cx="3410857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57"/>
          <p:cNvGrpSpPr/>
          <p:nvPr userDrawn="1"/>
        </p:nvGrpSpPr>
        <p:grpSpPr bwMode="auto">
          <a:xfrm>
            <a:off x="3440113" y="1143000"/>
            <a:ext cx="5311775" cy="4572000"/>
            <a:chOff x="3643979" y="2264880"/>
            <a:chExt cx="1914603" cy="1647660"/>
          </a:xfrm>
        </p:grpSpPr>
        <p:sp>
          <p:nvSpPr>
            <p:cNvPr id="29" name="菱形 28"/>
            <p:cNvSpPr/>
            <p:nvPr/>
          </p:nvSpPr>
          <p:spPr>
            <a:xfrm>
              <a:off x="3777303" y="2264880"/>
              <a:ext cx="1647955" cy="1647660"/>
            </a:xfrm>
            <a:prstGeom prst="diamond">
              <a:avLst/>
            </a:pr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grpSp>
          <p:nvGrpSpPr>
            <p:cNvPr id="30" name="组合 53"/>
            <p:cNvGrpSpPr/>
            <p:nvPr/>
          </p:nvGrpSpPr>
          <p:grpSpPr bwMode="auto">
            <a:xfrm>
              <a:off x="3643979" y="2586698"/>
              <a:ext cx="508760" cy="1004025"/>
              <a:chOff x="3643979" y="2434437"/>
              <a:chExt cx="508760" cy="1004025"/>
            </a:xfrm>
          </p:grpSpPr>
          <p:cxnSp>
            <p:nvCxnSpPr>
              <p:cNvPr id="34" name="直接连接符 33"/>
              <p:cNvCxnSpPr/>
              <p:nvPr/>
            </p:nvCxnSpPr>
            <p:spPr>
              <a:xfrm flipV="1">
                <a:off x="3643979" y="2434714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 flipH="1" flipV="1">
                <a:off x="3646268" y="2931872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组合 54"/>
            <p:cNvGrpSpPr/>
            <p:nvPr/>
          </p:nvGrpSpPr>
          <p:grpSpPr bwMode="auto">
            <a:xfrm flipH="1">
              <a:off x="5049822" y="2586698"/>
              <a:ext cx="508760" cy="1004025"/>
              <a:chOff x="3643979" y="2434437"/>
              <a:chExt cx="508760" cy="1004025"/>
            </a:xfrm>
          </p:grpSpPr>
          <p:cxnSp>
            <p:nvCxnSpPr>
              <p:cNvPr id="32" name="直接连接符 31"/>
              <p:cNvCxnSpPr/>
              <p:nvPr/>
            </p:nvCxnSpPr>
            <p:spPr>
              <a:xfrm flipV="1">
                <a:off x="3643979" y="2434714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 flipH="1" flipV="1">
                <a:off x="3646268" y="2931872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2" name="文本占位符 41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50" y="1997985"/>
            <a:ext cx="1470025" cy="1379536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88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4" name="文本占位符 43"/>
          <p:cNvSpPr>
            <a:spLocks noGrp="1"/>
          </p:cNvSpPr>
          <p:nvPr>
            <p:ph type="body" sz="quarter" idx="11" hasCustomPrompt="1"/>
          </p:nvPr>
        </p:nvSpPr>
        <p:spPr>
          <a:xfrm>
            <a:off x="4964113" y="3584575"/>
            <a:ext cx="2349500" cy="885825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800" dirty="0">
                <a:solidFill>
                  <a:schemeClr val="bg1"/>
                </a:solidFill>
              </a:rPr>
              <a:t>Part Three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第四页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/>
          <p:cNvCxnSpPr/>
          <p:nvPr userDrawn="1"/>
        </p:nvCxnSpPr>
        <p:spPr>
          <a:xfrm>
            <a:off x="4397829" y="3445330"/>
            <a:ext cx="3410857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57"/>
          <p:cNvGrpSpPr/>
          <p:nvPr userDrawn="1"/>
        </p:nvGrpSpPr>
        <p:grpSpPr bwMode="auto">
          <a:xfrm>
            <a:off x="3440113" y="1143000"/>
            <a:ext cx="5311775" cy="4572000"/>
            <a:chOff x="3643979" y="2264880"/>
            <a:chExt cx="1914603" cy="1647660"/>
          </a:xfrm>
        </p:grpSpPr>
        <p:sp>
          <p:nvSpPr>
            <p:cNvPr id="29" name="菱形 28"/>
            <p:cNvSpPr/>
            <p:nvPr/>
          </p:nvSpPr>
          <p:spPr>
            <a:xfrm>
              <a:off x="3777303" y="2264880"/>
              <a:ext cx="1647955" cy="1647660"/>
            </a:xfrm>
            <a:prstGeom prst="diamond">
              <a:avLst/>
            </a:pr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endParaRPr>
            </a:p>
          </p:txBody>
        </p:sp>
        <p:grpSp>
          <p:nvGrpSpPr>
            <p:cNvPr id="30" name="组合 53"/>
            <p:cNvGrpSpPr/>
            <p:nvPr/>
          </p:nvGrpSpPr>
          <p:grpSpPr bwMode="auto">
            <a:xfrm>
              <a:off x="3643979" y="2586698"/>
              <a:ext cx="508760" cy="1004025"/>
              <a:chOff x="3643979" y="2434437"/>
              <a:chExt cx="508760" cy="1004025"/>
            </a:xfrm>
          </p:grpSpPr>
          <p:cxnSp>
            <p:nvCxnSpPr>
              <p:cNvPr id="34" name="直接连接符 33"/>
              <p:cNvCxnSpPr/>
              <p:nvPr/>
            </p:nvCxnSpPr>
            <p:spPr>
              <a:xfrm flipV="1">
                <a:off x="3643979" y="2434714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 flipH="1" flipV="1">
                <a:off x="3646268" y="2931872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组合 54"/>
            <p:cNvGrpSpPr/>
            <p:nvPr/>
          </p:nvGrpSpPr>
          <p:grpSpPr bwMode="auto">
            <a:xfrm flipH="1">
              <a:off x="5049822" y="2586698"/>
              <a:ext cx="508760" cy="1004025"/>
              <a:chOff x="3643979" y="2434437"/>
              <a:chExt cx="508760" cy="1004025"/>
            </a:xfrm>
          </p:grpSpPr>
          <p:cxnSp>
            <p:nvCxnSpPr>
              <p:cNvPr id="32" name="直接连接符 31"/>
              <p:cNvCxnSpPr/>
              <p:nvPr/>
            </p:nvCxnSpPr>
            <p:spPr>
              <a:xfrm flipV="1">
                <a:off x="3643979" y="2434714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 flipH="1" flipV="1">
                <a:off x="3646268" y="2931872"/>
                <a:ext cx="506403" cy="506312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2" name="文本占位符 41"/>
          <p:cNvSpPr>
            <a:spLocks noGrp="1"/>
          </p:cNvSpPr>
          <p:nvPr>
            <p:ph type="body" sz="quarter" idx="10" hasCustomPrompt="1"/>
          </p:nvPr>
        </p:nvSpPr>
        <p:spPr>
          <a:xfrm>
            <a:off x="5365750" y="1997985"/>
            <a:ext cx="1470025" cy="1379536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880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pPr lvl="0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4" name="文本占位符 43"/>
          <p:cNvSpPr>
            <a:spLocks noGrp="1"/>
          </p:cNvSpPr>
          <p:nvPr>
            <p:ph type="body" sz="quarter" idx="11" hasCustomPrompt="1"/>
          </p:nvPr>
        </p:nvSpPr>
        <p:spPr>
          <a:xfrm>
            <a:off x="4964113" y="3584575"/>
            <a:ext cx="2349500" cy="885825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800" dirty="0">
                <a:solidFill>
                  <a:schemeClr val="bg1"/>
                </a:solidFill>
              </a:rPr>
              <a:t>Part Four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FCC44-7478-4207-915D-9D4DDC00170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815C7-CF13-4D39-9172-05F4702990E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Swagger</a:t>
            </a:r>
            <a:r>
              <a:rPr lang="zh-CN" altLang="en-US" dirty="0">
                <a:solidFill>
                  <a:schemeClr val="bg1"/>
                </a:solidFill>
              </a:rPr>
              <a:t>分享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1498600" y="3729519"/>
            <a:ext cx="9143643" cy="404767"/>
          </a:xfrm>
        </p:spPr>
        <p:txBody>
          <a:bodyPr>
            <a:normAutofit fontScale="72500"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2019.05.28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22655" y="256447"/>
            <a:ext cx="5556250" cy="559435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marL="0" marR="0" lvl="0" indent="0" algn="l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Swagger API Spec包含以下部分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5740" y="965200"/>
            <a:ext cx="11916410" cy="518668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swagger，指定swagger spec版本，2.0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info，提供API的元数据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tags，补充的元数据，在swagger ui中，用于作为api的分组标签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host，主机，如果没有提供，则使用文档所在的host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basePath，相对于host的路径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schemes，API的传输协议，http，https，ws，wss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consumes，API可以消费的MIME类型列表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produces，API产生的MIME类型列表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paths，API的路径，以及每个路径的HTTP方法，一个路径加上一个HTTP方法构成了一个操作。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definitions，定义API消费或生产的数据类型，使用json-schema描述，操作的parameter和response部分可以通过引用的方式使用definitions部分定义的schema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parameters，多个操作共用的参数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responses，多个操作共用的响应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securityDefinitions，安全scheme定义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security，安全声明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externalDocs，附加的外部文档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04165" y="965200"/>
            <a:ext cx="11818620" cy="422656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paths：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tags，操作的标签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summary，短摘要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description，描述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externalDocs，外部文档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operationId，标识操作的唯一字符串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consumes，MIME类型列表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produces，MIME类型列表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parameters，参数列表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responses，应答状态码和对于的消息的Schema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schemes，传输协议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deprecated，不推荐使用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security，安全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06375" y="965200"/>
            <a:ext cx="11915775" cy="582676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parameters</a:t>
            </a: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：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name，名字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description，描述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required，是否必须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in，位置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1200150" marR="0" lvl="2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Path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1200150" marR="0" lvl="2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Query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1200150" marR="0" lvl="2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Header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1200150" marR="0" lvl="2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Body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1200150" marR="0" lvl="2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Form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（对于Body类型的参数）schema，数据类型，可以详细描述，也可以引用definition部分定义的schema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（对于Body类型以外的参数）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type，类型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format，数据格式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allowEmptyValue，是否允许空值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items，对于Array类型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collectionFormat，对于Array类型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default，缺省值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3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xit" presetSubtype="0" fill="hold" grpId="54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decel="100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xit" presetSubtype="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decel="100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xit" presetSubtype="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decel="100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3" grpId="3"/>
      <p:bldP spid="3" grpId="4"/>
      <p:bldP spid="3" grpId="5"/>
      <p:bldP spid="3" grpId="6"/>
      <p:bldP spid="3" grpId="7"/>
      <p:bldP spid="3" grpId="8"/>
      <p:bldP spid="3" grpId="9"/>
      <p:bldP spid="9" grpId="0"/>
      <p:bldP spid="9" grpId="1"/>
      <p:bldP spid="9" grpId="2"/>
      <p:bldP spid="9" grpId="3"/>
      <p:bldP spid="9" grpId="4"/>
      <p:bldP spid="9" grpId="5"/>
      <p:bldP spid="9" grpId="6"/>
      <p:bldP spid="9" grpId="7"/>
      <p:bldP spid="9" grpId="8"/>
      <p:bldP spid="9" grpId="9"/>
      <p:bldP spid="3" grpId="10"/>
      <p:bldP spid="3" grpId="11"/>
      <p:bldP spid="3" grpId="12"/>
      <p:bldP spid="3" grpId="13"/>
      <p:bldP spid="3" grpId="14"/>
      <p:bldP spid="3" grpId="15"/>
      <p:bldP spid="3" grpId="16"/>
      <p:bldP spid="3" grpId="17"/>
      <p:bldP spid="3" grpId="18"/>
      <p:bldP spid="3" grpId="19"/>
      <p:bldP spid="3" grpId="20"/>
      <p:bldP spid="3" grpId="21"/>
      <p:bldP spid="3" grpId="22"/>
      <p:bldP spid="3" grpId="23"/>
      <p:bldP spid="3" grpId="24"/>
      <p:bldP spid="3" grpId="25"/>
      <p:bldP spid="3" grpId="26"/>
      <p:bldP spid="3" grpId="27"/>
      <p:bldP spid="3" grpId="28"/>
      <p:bldP spid="3" grpId="29"/>
      <p:bldP spid="3" grpId="30"/>
      <p:bldP spid="3" grpId="31"/>
      <p:bldP spid="3" grpId="32"/>
      <p:bldP spid="3" grpId="33"/>
      <p:bldP spid="3" grpId="34"/>
      <p:bldP spid="3" grpId="35"/>
      <p:bldP spid="3" grpId="36"/>
      <p:bldP spid="3" grpId="37"/>
      <p:bldP spid="3" grpId="38"/>
      <p:bldP spid="3" grpId="39"/>
      <p:bldP spid="3" grpId="40"/>
      <p:bldP spid="3" grpId="41"/>
      <p:bldP spid="3" grpId="42"/>
      <p:bldP spid="3" grpId="43"/>
      <p:bldP spid="3" grpId="44"/>
      <p:bldP spid="3" grpId="45"/>
      <p:bldP spid="3" grpId="46"/>
      <p:bldP spid="3" grpId="47"/>
      <p:bldP spid="3" grpId="48"/>
      <p:bldP spid="3" grpId="49"/>
      <p:bldP spid="3" grpId="50"/>
      <p:bldP spid="3" grpId="51"/>
      <p:bldP spid="3" grpId="52"/>
      <p:bldP spid="3" grpId="53"/>
      <p:bldP spid="3" grpId="54"/>
      <p:bldP spid="9" grpId="10"/>
      <p:bldP spid="9" grpId="11"/>
      <p:bldP spid="12" grpId="0"/>
      <p:bldP spid="12" grpId="1"/>
      <p:bldP spid="12" grpId="2"/>
      <p:bldP spid="12" grpId="3"/>
      <p:bldP spid="12" grpId="4"/>
      <p:bldP spid="12" grpId="5"/>
      <p:bldP spid="12" grpId="6"/>
      <p:bldP spid="12" grpId="7"/>
      <p:bldP spid="12" grpId="8"/>
      <p:bldP spid="12" grpId="9"/>
      <p:bldP spid="12" grpId="10"/>
      <p:bldP spid="12" grpId="1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926012" y="3729719"/>
            <a:ext cx="2349500" cy="711654"/>
          </a:xfrm>
        </p:spPr>
        <p:txBody>
          <a:bodyPr>
            <a:normAutofit fontScale="50000"/>
          </a:bodyPr>
          <a:lstStyle/>
          <a:p>
            <a:pPr algn="ctr"/>
            <a:r>
              <a:rPr lang="en-US" altLang="zh-CN" sz="4000" dirty="0"/>
              <a:t>Swagger Spring</a:t>
            </a:r>
            <a:r>
              <a:rPr lang="zh-CN" altLang="en-US" sz="4000" dirty="0"/>
              <a:t>集成</a:t>
            </a:r>
            <a:endParaRPr lang="zh-CN" altLang="en-US" sz="4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01375" y="868587"/>
            <a:ext cx="4470400" cy="74422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marL="0" marR="0" lvl="0" indent="0" algn="l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S</a:t>
            </a:r>
            <a:r>
              <a:rPr kumimoji="0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pringfox-</a:t>
            </a:r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S</a:t>
            </a:r>
            <a:r>
              <a:rPr kumimoji="0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wagger</a:t>
            </a:r>
            <a:endParaRPr kumimoji="0" sz="4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83640" y="1847850"/>
            <a:ext cx="7649845" cy="230632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springfox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由spring-swagger演变而来，本身只是利用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spring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的aop的特点，通过plug的方式把swagger集成了进来，它本身对业务api的生成，还是依靠swagger来实现。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528185" y="6358890"/>
            <a:ext cx="7296785" cy="46736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github url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：https://github.com/springfox/springfox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2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2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4" grpId="3"/>
      <p:bldP spid="4" grpId="4"/>
      <p:bldP spid="4" grpId="5"/>
      <p:bldP spid="4" grpId="6"/>
      <p:bldP spid="4" grpId="7"/>
      <p:bldP spid="4" grpId="8"/>
      <p:bldP spid="4" grpId="9"/>
      <p:bldP spid="6" grpId="0"/>
      <p:bldP spid="6" grpId="1"/>
      <p:bldP spid="6" grpId="2"/>
      <p:bldP spid="6" grpId="3"/>
      <p:bldP spid="6" grpId="4"/>
      <p:bldP spid="6" grpId="5"/>
      <p:bldP spid="6" grpId="6"/>
      <p:bldP spid="6" grpId="7"/>
      <p:bldP spid="6" grpId="8"/>
      <p:bldP spid="6" grpId="9"/>
      <p:bldP spid="4" grpId="10"/>
      <p:bldP spid="6" grpId="10"/>
      <p:bldP spid="4" grpId="11"/>
      <p:bldP spid="6" grpId="11"/>
      <p:bldP spid="4" grpId="12"/>
      <p:bldP spid="6" grpId="12"/>
      <p:bldP spid="4" grpId="13"/>
      <p:bldP spid="6" grpId="13"/>
      <p:bldP spid="4" grpId="14"/>
      <p:bldP spid="6" grpId="14"/>
      <p:bldP spid="4" grpId="15"/>
      <p:bldP spid="6" grpId="15"/>
      <p:bldP spid="4" grpId="16"/>
      <p:bldP spid="6" grpId="16"/>
      <p:bldP spid="4" grpId="17"/>
      <p:bldP spid="6" grpId="17"/>
      <p:bldP spid="4" grpId="18"/>
      <p:bldP spid="6" grpId="18"/>
      <p:bldP spid="4" grpId="19"/>
      <p:bldP spid="6" grpId="19"/>
      <p:bldP spid="4" grpId="20"/>
      <p:bldP spid="6" grpId="20"/>
      <p:bldP spid="4" grpId="21"/>
      <p:bldP spid="6" grpId="2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组合 209"/>
          <p:cNvGrpSpPr/>
          <p:nvPr/>
        </p:nvGrpSpPr>
        <p:grpSpPr>
          <a:xfrm>
            <a:off x="4836913" y="1957614"/>
            <a:ext cx="2518173" cy="3700417"/>
            <a:chOff x="4836912" y="2026026"/>
            <a:chExt cx="2518173" cy="3700417"/>
          </a:xfrm>
          <a:solidFill>
            <a:schemeClr val="tx1"/>
          </a:solidFill>
        </p:grpSpPr>
        <p:sp>
          <p:nvSpPr>
            <p:cNvPr id="110" name="Freeform 6"/>
            <p:cNvSpPr/>
            <p:nvPr/>
          </p:nvSpPr>
          <p:spPr bwMode="auto">
            <a:xfrm flipH="1">
              <a:off x="5750526" y="5454848"/>
              <a:ext cx="670400" cy="144227"/>
            </a:xfrm>
            <a:custGeom>
              <a:avLst/>
              <a:gdLst>
                <a:gd name="T0" fmla="*/ 20 w 23"/>
                <a:gd name="T1" fmla="*/ 0 h 5"/>
                <a:gd name="T2" fmla="*/ 3 w 23"/>
                <a:gd name="T3" fmla="*/ 0 h 5"/>
                <a:gd name="T4" fmla="*/ 0 w 23"/>
                <a:gd name="T5" fmla="*/ 2 h 5"/>
                <a:gd name="T6" fmla="*/ 3 w 23"/>
                <a:gd name="T7" fmla="*/ 5 h 5"/>
                <a:gd name="T8" fmla="*/ 20 w 23"/>
                <a:gd name="T9" fmla="*/ 5 h 5"/>
                <a:gd name="T10" fmla="*/ 23 w 23"/>
                <a:gd name="T11" fmla="*/ 2 h 5"/>
                <a:gd name="T12" fmla="*/ 20 w 23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">
                  <a:moveTo>
                    <a:pt x="2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3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2" y="5"/>
                    <a:pt x="23" y="4"/>
                    <a:pt x="23" y="2"/>
                  </a:cubicBezTo>
                  <a:cubicBezTo>
                    <a:pt x="23" y="1"/>
                    <a:pt x="22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015" dirty="0">
                <a:ea typeface="微软雅黑" panose="020B0503020204020204" charset="-122"/>
              </a:endParaRPr>
            </a:p>
          </p:txBody>
        </p:sp>
        <p:sp>
          <p:nvSpPr>
            <p:cNvPr id="111" name="Freeform 263"/>
            <p:cNvSpPr/>
            <p:nvPr/>
          </p:nvSpPr>
          <p:spPr>
            <a:xfrm flipH="1">
              <a:off x="5574810" y="5126904"/>
              <a:ext cx="1021829" cy="297882"/>
            </a:xfrm>
            <a:custGeom>
              <a:avLst/>
              <a:gdLst>
                <a:gd name="connsiteX0" fmla="*/ 0 w 2645228"/>
                <a:gd name="connsiteY0" fmla="*/ 0 h 496975"/>
                <a:gd name="connsiteX1" fmla="*/ 2645228 w 2645228"/>
                <a:gd name="connsiteY1" fmla="*/ 0 h 496975"/>
                <a:gd name="connsiteX2" fmla="*/ 2645228 w 2645228"/>
                <a:gd name="connsiteY2" fmla="*/ 56095 h 496975"/>
                <a:gd name="connsiteX3" fmla="*/ 2204348 w 2645228"/>
                <a:gd name="connsiteY3" fmla="*/ 496975 h 496975"/>
                <a:gd name="connsiteX4" fmla="*/ 440880 w 2645228"/>
                <a:gd name="connsiteY4" fmla="*/ 496975 h 496975"/>
                <a:gd name="connsiteX5" fmla="*/ 0 w 2645228"/>
                <a:gd name="connsiteY5" fmla="*/ 56095 h 496975"/>
                <a:gd name="connsiteX6" fmla="*/ 0 w 2645228"/>
                <a:gd name="connsiteY6" fmla="*/ 0 h 496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5228" h="496975">
                  <a:moveTo>
                    <a:pt x="0" y="0"/>
                  </a:moveTo>
                  <a:lnTo>
                    <a:pt x="2645228" y="0"/>
                  </a:lnTo>
                  <a:lnTo>
                    <a:pt x="2645228" y="56095"/>
                  </a:lnTo>
                  <a:cubicBezTo>
                    <a:pt x="2645228" y="299586"/>
                    <a:pt x="2447839" y="496975"/>
                    <a:pt x="2204348" y="496975"/>
                  </a:cubicBezTo>
                  <a:lnTo>
                    <a:pt x="440880" y="496975"/>
                  </a:lnTo>
                  <a:cubicBezTo>
                    <a:pt x="197389" y="496975"/>
                    <a:pt x="0" y="299586"/>
                    <a:pt x="0" y="56095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12" name="Freeform 264"/>
            <p:cNvSpPr/>
            <p:nvPr/>
          </p:nvSpPr>
          <p:spPr>
            <a:xfrm flipH="1">
              <a:off x="5857813" y="5629136"/>
              <a:ext cx="455825" cy="97307"/>
            </a:xfrm>
            <a:custGeom>
              <a:avLst/>
              <a:gdLst>
                <a:gd name="connsiteX0" fmla="*/ 0 w 694404"/>
                <a:gd name="connsiteY0" fmla="*/ 0 h 288475"/>
                <a:gd name="connsiteX1" fmla="*/ 694404 w 694404"/>
                <a:gd name="connsiteY1" fmla="*/ 0 h 288475"/>
                <a:gd name="connsiteX2" fmla="*/ 693800 w 694404"/>
                <a:gd name="connsiteY2" fmla="*/ 5989 h 288475"/>
                <a:gd name="connsiteX3" fmla="*/ 347202 w 694404"/>
                <a:gd name="connsiteY3" fmla="*/ 288475 h 288475"/>
                <a:gd name="connsiteX4" fmla="*/ 604 w 694404"/>
                <a:gd name="connsiteY4" fmla="*/ 5989 h 288475"/>
                <a:gd name="connsiteX5" fmla="*/ 0 w 694404"/>
                <a:gd name="connsiteY5" fmla="*/ 0 h 28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404" h="288475">
                  <a:moveTo>
                    <a:pt x="0" y="0"/>
                  </a:moveTo>
                  <a:lnTo>
                    <a:pt x="694404" y="0"/>
                  </a:lnTo>
                  <a:lnTo>
                    <a:pt x="693800" y="5989"/>
                  </a:lnTo>
                  <a:cubicBezTo>
                    <a:pt x="660811" y="167204"/>
                    <a:pt x="518169" y="288475"/>
                    <a:pt x="347202" y="288475"/>
                  </a:cubicBezTo>
                  <a:cubicBezTo>
                    <a:pt x="176235" y="288475"/>
                    <a:pt x="33593" y="167204"/>
                    <a:pt x="604" y="5989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13" name="Freeform 5"/>
            <p:cNvSpPr/>
            <p:nvPr/>
          </p:nvSpPr>
          <p:spPr bwMode="auto">
            <a:xfrm>
              <a:off x="6003725" y="4551342"/>
              <a:ext cx="133350" cy="394097"/>
            </a:xfrm>
            <a:custGeom>
              <a:avLst/>
              <a:gdLst>
                <a:gd name="T0" fmla="*/ 77 w 112"/>
                <a:gd name="T1" fmla="*/ 270 h 331"/>
                <a:gd name="T2" fmla="*/ 44 w 112"/>
                <a:gd name="T3" fmla="*/ 331 h 331"/>
                <a:gd name="T4" fmla="*/ 15 w 112"/>
                <a:gd name="T5" fmla="*/ 328 h 331"/>
                <a:gd name="T6" fmla="*/ 0 w 112"/>
                <a:gd name="T7" fmla="*/ 261 h 331"/>
                <a:gd name="T8" fmla="*/ 35 w 112"/>
                <a:gd name="T9" fmla="*/ 0 h 331"/>
                <a:gd name="T10" fmla="*/ 112 w 112"/>
                <a:gd name="T11" fmla="*/ 11 h 331"/>
                <a:gd name="T12" fmla="*/ 77 w 112"/>
                <a:gd name="T13" fmla="*/ 27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331">
                  <a:moveTo>
                    <a:pt x="77" y="270"/>
                  </a:moveTo>
                  <a:lnTo>
                    <a:pt x="44" y="331"/>
                  </a:lnTo>
                  <a:lnTo>
                    <a:pt x="15" y="328"/>
                  </a:lnTo>
                  <a:lnTo>
                    <a:pt x="0" y="261"/>
                  </a:lnTo>
                  <a:lnTo>
                    <a:pt x="35" y="0"/>
                  </a:lnTo>
                  <a:lnTo>
                    <a:pt x="112" y="11"/>
                  </a:lnTo>
                  <a:lnTo>
                    <a:pt x="77" y="2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14" name="Freeform 6"/>
            <p:cNvSpPr/>
            <p:nvPr/>
          </p:nvSpPr>
          <p:spPr bwMode="auto">
            <a:xfrm>
              <a:off x="6041825" y="4481095"/>
              <a:ext cx="104775" cy="121444"/>
            </a:xfrm>
            <a:custGeom>
              <a:avLst/>
              <a:gdLst>
                <a:gd name="T0" fmla="*/ 58 w 64"/>
                <a:gd name="T1" fmla="*/ 48 h 74"/>
                <a:gd name="T2" fmla="*/ 27 w 64"/>
                <a:gd name="T3" fmla="*/ 72 h 74"/>
                <a:gd name="T4" fmla="*/ 26 w 64"/>
                <a:gd name="T5" fmla="*/ 72 h 74"/>
                <a:gd name="T6" fmla="*/ 2 w 64"/>
                <a:gd name="T7" fmla="*/ 41 h 74"/>
                <a:gd name="T8" fmla="*/ 6 w 64"/>
                <a:gd name="T9" fmla="*/ 15 h 74"/>
                <a:gd name="T10" fmla="*/ 35 w 64"/>
                <a:gd name="T11" fmla="*/ 7 h 74"/>
                <a:gd name="T12" fmla="*/ 36 w 64"/>
                <a:gd name="T13" fmla="*/ 7 h 74"/>
                <a:gd name="T14" fmla="*/ 62 w 64"/>
                <a:gd name="T15" fmla="*/ 22 h 74"/>
                <a:gd name="T16" fmla="*/ 58 w 64"/>
                <a:gd name="T17" fmla="*/ 4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74">
                  <a:moveTo>
                    <a:pt x="58" y="48"/>
                  </a:moveTo>
                  <a:cubicBezTo>
                    <a:pt x="56" y="63"/>
                    <a:pt x="42" y="74"/>
                    <a:pt x="27" y="72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11" y="70"/>
                    <a:pt x="0" y="56"/>
                    <a:pt x="2" y="41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8" y="0"/>
                    <a:pt x="20" y="5"/>
                    <a:pt x="35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51" y="9"/>
                    <a:pt x="64" y="7"/>
                    <a:pt x="62" y="22"/>
                  </a:cubicBezTo>
                  <a:lnTo>
                    <a:pt x="58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15" name="Freeform 7"/>
            <p:cNvSpPr/>
            <p:nvPr/>
          </p:nvSpPr>
          <p:spPr bwMode="auto">
            <a:xfrm>
              <a:off x="6029919" y="4525148"/>
              <a:ext cx="114300" cy="110729"/>
            </a:xfrm>
            <a:custGeom>
              <a:avLst/>
              <a:gdLst>
                <a:gd name="T0" fmla="*/ 85 w 96"/>
                <a:gd name="T1" fmla="*/ 93 h 93"/>
                <a:gd name="T2" fmla="*/ 0 w 96"/>
                <a:gd name="T3" fmla="*/ 81 h 93"/>
                <a:gd name="T4" fmla="*/ 11 w 96"/>
                <a:gd name="T5" fmla="*/ 0 h 93"/>
                <a:gd name="T6" fmla="*/ 96 w 96"/>
                <a:gd name="T7" fmla="*/ 12 h 93"/>
                <a:gd name="T8" fmla="*/ 85 w 96"/>
                <a:gd name="T9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93">
                  <a:moveTo>
                    <a:pt x="85" y="93"/>
                  </a:moveTo>
                  <a:lnTo>
                    <a:pt x="0" y="81"/>
                  </a:lnTo>
                  <a:lnTo>
                    <a:pt x="11" y="0"/>
                  </a:lnTo>
                  <a:lnTo>
                    <a:pt x="96" y="12"/>
                  </a:lnTo>
                  <a:lnTo>
                    <a:pt x="85" y="9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16" name="Freeform 8"/>
            <p:cNvSpPr/>
            <p:nvPr/>
          </p:nvSpPr>
          <p:spPr bwMode="auto">
            <a:xfrm>
              <a:off x="6021585" y="4931151"/>
              <a:ext cx="34529" cy="57150"/>
            </a:xfrm>
            <a:custGeom>
              <a:avLst/>
              <a:gdLst>
                <a:gd name="T0" fmla="*/ 0 w 21"/>
                <a:gd name="T1" fmla="*/ 5 h 35"/>
                <a:gd name="T2" fmla="*/ 5 w 21"/>
                <a:gd name="T3" fmla="*/ 26 h 35"/>
                <a:gd name="T4" fmla="*/ 21 w 21"/>
                <a:gd name="T5" fmla="*/ 9 h 35"/>
                <a:gd name="T6" fmla="*/ 0 w 21"/>
                <a:gd name="T7" fmla="*/ 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5">
                  <a:moveTo>
                    <a:pt x="0" y="5"/>
                  </a:moveTo>
                  <a:cubicBezTo>
                    <a:pt x="0" y="5"/>
                    <a:pt x="3" y="22"/>
                    <a:pt x="5" y="26"/>
                  </a:cubicBezTo>
                  <a:cubicBezTo>
                    <a:pt x="6" y="31"/>
                    <a:pt x="9" y="35"/>
                    <a:pt x="21" y="9"/>
                  </a:cubicBezTo>
                  <a:cubicBezTo>
                    <a:pt x="21" y="9"/>
                    <a:pt x="13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17" name="Freeform 9"/>
            <p:cNvSpPr/>
            <p:nvPr/>
          </p:nvSpPr>
          <p:spPr bwMode="auto">
            <a:xfrm>
              <a:off x="6141838" y="4550151"/>
              <a:ext cx="132160" cy="394097"/>
            </a:xfrm>
            <a:custGeom>
              <a:avLst/>
              <a:gdLst>
                <a:gd name="T0" fmla="*/ 75 w 111"/>
                <a:gd name="T1" fmla="*/ 269 h 331"/>
                <a:gd name="T2" fmla="*/ 44 w 111"/>
                <a:gd name="T3" fmla="*/ 331 h 331"/>
                <a:gd name="T4" fmla="*/ 15 w 111"/>
                <a:gd name="T5" fmla="*/ 326 h 331"/>
                <a:gd name="T6" fmla="*/ 0 w 111"/>
                <a:gd name="T7" fmla="*/ 259 h 331"/>
                <a:gd name="T8" fmla="*/ 34 w 111"/>
                <a:gd name="T9" fmla="*/ 0 h 331"/>
                <a:gd name="T10" fmla="*/ 111 w 111"/>
                <a:gd name="T11" fmla="*/ 9 h 331"/>
                <a:gd name="T12" fmla="*/ 75 w 111"/>
                <a:gd name="T13" fmla="*/ 269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1" h="331">
                  <a:moveTo>
                    <a:pt x="75" y="269"/>
                  </a:moveTo>
                  <a:lnTo>
                    <a:pt x="44" y="331"/>
                  </a:lnTo>
                  <a:lnTo>
                    <a:pt x="15" y="326"/>
                  </a:lnTo>
                  <a:lnTo>
                    <a:pt x="0" y="259"/>
                  </a:lnTo>
                  <a:lnTo>
                    <a:pt x="34" y="0"/>
                  </a:lnTo>
                  <a:lnTo>
                    <a:pt x="111" y="9"/>
                  </a:lnTo>
                  <a:lnTo>
                    <a:pt x="75" y="2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18" name="Freeform 10"/>
            <p:cNvSpPr/>
            <p:nvPr/>
          </p:nvSpPr>
          <p:spPr bwMode="auto">
            <a:xfrm>
              <a:off x="6178747" y="4477523"/>
              <a:ext cx="104775" cy="121444"/>
            </a:xfrm>
            <a:custGeom>
              <a:avLst/>
              <a:gdLst>
                <a:gd name="T0" fmla="*/ 58 w 64"/>
                <a:gd name="T1" fmla="*/ 48 h 74"/>
                <a:gd name="T2" fmla="*/ 27 w 64"/>
                <a:gd name="T3" fmla="*/ 72 h 74"/>
                <a:gd name="T4" fmla="*/ 26 w 64"/>
                <a:gd name="T5" fmla="*/ 72 h 74"/>
                <a:gd name="T6" fmla="*/ 2 w 64"/>
                <a:gd name="T7" fmla="*/ 41 h 74"/>
                <a:gd name="T8" fmla="*/ 6 w 64"/>
                <a:gd name="T9" fmla="*/ 15 h 74"/>
                <a:gd name="T10" fmla="*/ 35 w 64"/>
                <a:gd name="T11" fmla="*/ 7 h 74"/>
                <a:gd name="T12" fmla="*/ 36 w 64"/>
                <a:gd name="T13" fmla="*/ 7 h 74"/>
                <a:gd name="T14" fmla="*/ 61 w 64"/>
                <a:gd name="T15" fmla="*/ 23 h 74"/>
                <a:gd name="T16" fmla="*/ 58 w 64"/>
                <a:gd name="T17" fmla="*/ 4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74">
                  <a:moveTo>
                    <a:pt x="58" y="48"/>
                  </a:moveTo>
                  <a:cubicBezTo>
                    <a:pt x="56" y="64"/>
                    <a:pt x="42" y="74"/>
                    <a:pt x="27" y="72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11" y="70"/>
                    <a:pt x="0" y="56"/>
                    <a:pt x="2" y="41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8" y="0"/>
                    <a:pt x="20" y="5"/>
                    <a:pt x="35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51" y="9"/>
                    <a:pt x="64" y="7"/>
                    <a:pt x="61" y="23"/>
                  </a:cubicBezTo>
                  <a:lnTo>
                    <a:pt x="58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19" name="Freeform 11"/>
            <p:cNvSpPr/>
            <p:nvPr/>
          </p:nvSpPr>
          <p:spPr bwMode="auto">
            <a:xfrm>
              <a:off x="6168031" y="4523957"/>
              <a:ext cx="114300" cy="109538"/>
            </a:xfrm>
            <a:custGeom>
              <a:avLst/>
              <a:gdLst>
                <a:gd name="T0" fmla="*/ 85 w 96"/>
                <a:gd name="T1" fmla="*/ 92 h 92"/>
                <a:gd name="T2" fmla="*/ 0 w 96"/>
                <a:gd name="T3" fmla="*/ 81 h 92"/>
                <a:gd name="T4" fmla="*/ 11 w 96"/>
                <a:gd name="T5" fmla="*/ 0 h 92"/>
                <a:gd name="T6" fmla="*/ 96 w 96"/>
                <a:gd name="T7" fmla="*/ 11 h 92"/>
                <a:gd name="T8" fmla="*/ 85 w 96"/>
                <a:gd name="T9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92">
                  <a:moveTo>
                    <a:pt x="85" y="92"/>
                  </a:moveTo>
                  <a:lnTo>
                    <a:pt x="0" y="81"/>
                  </a:lnTo>
                  <a:lnTo>
                    <a:pt x="11" y="0"/>
                  </a:lnTo>
                  <a:lnTo>
                    <a:pt x="96" y="11"/>
                  </a:lnTo>
                  <a:lnTo>
                    <a:pt x="85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20" name="Freeform 12"/>
            <p:cNvSpPr/>
            <p:nvPr/>
          </p:nvSpPr>
          <p:spPr bwMode="auto">
            <a:xfrm>
              <a:off x="6159697" y="4927579"/>
              <a:ext cx="34529" cy="57150"/>
            </a:xfrm>
            <a:custGeom>
              <a:avLst/>
              <a:gdLst>
                <a:gd name="T0" fmla="*/ 0 w 21"/>
                <a:gd name="T1" fmla="*/ 6 h 35"/>
                <a:gd name="T2" fmla="*/ 5 w 21"/>
                <a:gd name="T3" fmla="*/ 27 h 35"/>
                <a:gd name="T4" fmla="*/ 21 w 21"/>
                <a:gd name="T5" fmla="*/ 10 h 35"/>
                <a:gd name="T6" fmla="*/ 0 w 21"/>
                <a:gd name="T7" fmla="*/ 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5">
                  <a:moveTo>
                    <a:pt x="0" y="6"/>
                  </a:moveTo>
                  <a:cubicBezTo>
                    <a:pt x="0" y="6"/>
                    <a:pt x="3" y="22"/>
                    <a:pt x="5" y="27"/>
                  </a:cubicBezTo>
                  <a:cubicBezTo>
                    <a:pt x="6" y="31"/>
                    <a:pt x="9" y="35"/>
                    <a:pt x="21" y="10"/>
                  </a:cubicBezTo>
                  <a:cubicBezTo>
                    <a:pt x="21" y="10"/>
                    <a:pt x="13" y="0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21" name="Freeform 13"/>
            <p:cNvSpPr/>
            <p:nvPr/>
          </p:nvSpPr>
          <p:spPr bwMode="auto">
            <a:xfrm>
              <a:off x="6262092" y="4552532"/>
              <a:ext cx="30956" cy="200025"/>
            </a:xfrm>
            <a:custGeom>
              <a:avLst/>
              <a:gdLst>
                <a:gd name="T0" fmla="*/ 4 w 19"/>
                <a:gd name="T1" fmla="*/ 0 h 122"/>
                <a:gd name="T2" fmla="*/ 19 w 19"/>
                <a:gd name="T3" fmla="*/ 16 h 122"/>
                <a:gd name="T4" fmla="*/ 7 w 19"/>
                <a:gd name="T5" fmla="*/ 115 h 122"/>
                <a:gd name="T6" fmla="*/ 0 w 19"/>
                <a:gd name="T7" fmla="*/ 121 h 122"/>
                <a:gd name="T8" fmla="*/ 10 w 19"/>
                <a:gd name="T9" fmla="*/ 43 h 122"/>
                <a:gd name="T10" fmla="*/ 5 w 19"/>
                <a:gd name="T11" fmla="*/ 34 h 122"/>
                <a:gd name="T12" fmla="*/ 4 w 19"/>
                <a:gd name="T13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2">
                  <a:moveTo>
                    <a:pt x="4" y="0"/>
                  </a:moveTo>
                  <a:cubicBezTo>
                    <a:pt x="4" y="0"/>
                    <a:pt x="18" y="10"/>
                    <a:pt x="19" y="16"/>
                  </a:cubicBezTo>
                  <a:cubicBezTo>
                    <a:pt x="19" y="21"/>
                    <a:pt x="7" y="115"/>
                    <a:pt x="7" y="115"/>
                  </a:cubicBezTo>
                  <a:cubicBezTo>
                    <a:pt x="7" y="115"/>
                    <a:pt x="8" y="122"/>
                    <a:pt x="0" y="121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grpSp>
          <p:nvGrpSpPr>
            <p:cNvPr id="122" name="Group 274"/>
            <p:cNvGrpSpPr/>
            <p:nvPr/>
          </p:nvGrpSpPr>
          <p:grpSpPr>
            <a:xfrm>
              <a:off x="5335785" y="4490620"/>
              <a:ext cx="613172" cy="465535"/>
              <a:chOff x="7170738" y="4168775"/>
              <a:chExt cx="817563" cy="620713"/>
            </a:xfrm>
            <a:grpFill/>
          </p:grpSpPr>
          <p:sp>
            <p:nvSpPr>
              <p:cNvPr id="204" name="Freeform 14"/>
              <p:cNvSpPr/>
              <p:nvPr/>
            </p:nvSpPr>
            <p:spPr bwMode="auto">
              <a:xfrm>
                <a:off x="7170738" y="4168775"/>
                <a:ext cx="785813" cy="354013"/>
              </a:xfrm>
              <a:custGeom>
                <a:avLst/>
                <a:gdLst>
                  <a:gd name="T0" fmla="*/ 246 w 495"/>
                  <a:gd name="T1" fmla="*/ 223 h 223"/>
                  <a:gd name="T2" fmla="*/ 0 w 495"/>
                  <a:gd name="T3" fmla="*/ 111 h 223"/>
                  <a:gd name="T4" fmla="*/ 252 w 495"/>
                  <a:gd name="T5" fmla="*/ 0 h 223"/>
                  <a:gd name="T6" fmla="*/ 495 w 495"/>
                  <a:gd name="T7" fmla="*/ 109 h 223"/>
                  <a:gd name="T8" fmla="*/ 246 w 495"/>
                  <a:gd name="T9" fmla="*/ 223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5" h="223">
                    <a:moveTo>
                      <a:pt x="246" y="223"/>
                    </a:moveTo>
                    <a:lnTo>
                      <a:pt x="0" y="111"/>
                    </a:lnTo>
                    <a:lnTo>
                      <a:pt x="252" y="0"/>
                    </a:lnTo>
                    <a:lnTo>
                      <a:pt x="495" y="109"/>
                    </a:lnTo>
                    <a:lnTo>
                      <a:pt x="246" y="2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205" name="Rectangle 15"/>
              <p:cNvSpPr>
                <a:spLocks noChangeArrowheads="1"/>
              </p:cNvSpPr>
              <p:nvPr/>
            </p:nvSpPr>
            <p:spPr bwMode="auto">
              <a:xfrm>
                <a:off x="7924800" y="4335463"/>
                <a:ext cx="23813" cy="2571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206" name="Oval 16"/>
              <p:cNvSpPr>
                <a:spLocks noChangeArrowheads="1"/>
              </p:cNvSpPr>
              <p:nvPr/>
            </p:nvSpPr>
            <p:spPr bwMode="auto">
              <a:xfrm>
                <a:off x="7897813" y="4564063"/>
                <a:ext cx="76200" cy="777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207" name="Freeform 17"/>
              <p:cNvSpPr/>
              <p:nvPr/>
            </p:nvSpPr>
            <p:spPr bwMode="auto">
              <a:xfrm>
                <a:off x="7888288" y="4605338"/>
                <a:ext cx="55563" cy="171450"/>
              </a:xfrm>
              <a:custGeom>
                <a:avLst/>
                <a:gdLst>
                  <a:gd name="T0" fmla="*/ 14 w 26"/>
                  <a:gd name="T1" fmla="*/ 4 h 79"/>
                  <a:gd name="T2" fmla="*/ 6 w 26"/>
                  <a:gd name="T3" fmla="*/ 79 h 79"/>
                  <a:gd name="T4" fmla="*/ 26 w 26"/>
                  <a:gd name="T5" fmla="*/ 79 h 79"/>
                  <a:gd name="T6" fmla="*/ 26 w 26"/>
                  <a:gd name="T7" fmla="*/ 0 h 79"/>
                  <a:gd name="T8" fmla="*/ 14 w 26"/>
                  <a:gd name="T9" fmla="*/ 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79">
                    <a:moveTo>
                      <a:pt x="14" y="4"/>
                    </a:moveTo>
                    <a:cubicBezTo>
                      <a:pt x="14" y="4"/>
                      <a:pt x="0" y="34"/>
                      <a:pt x="6" y="79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0"/>
                      <a:pt x="14" y="7"/>
                      <a:pt x="1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208" name="Freeform 18"/>
              <p:cNvSpPr/>
              <p:nvPr/>
            </p:nvSpPr>
            <p:spPr bwMode="auto">
              <a:xfrm>
                <a:off x="7932738" y="4605338"/>
                <a:ext cx="55563" cy="171450"/>
              </a:xfrm>
              <a:custGeom>
                <a:avLst/>
                <a:gdLst>
                  <a:gd name="T0" fmla="*/ 11 w 25"/>
                  <a:gd name="T1" fmla="*/ 4 h 79"/>
                  <a:gd name="T2" fmla="*/ 20 w 25"/>
                  <a:gd name="T3" fmla="*/ 79 h 79"/>
                  <a:gd name="T4" fmla="*/ 0 w 25"/>
                  <a:gd name="T5" fmla="*/ 79 h 79"/>
                  <a:gd name="T6" fmla="*/ 0 w 25"/>
                  <a:gd name="T7" fmla="*/ 0 h 79"/>
                  <a:gd name="T8" fmla="*/ 11 w 25"/>
                  <a:gd name="T9" fmla="*/ 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79">
                    <a:moveTo>
                      <a:pt x="11" y="4"/>
                    </a:moveTo>
                    <a:cubicBezTo>
                      <a:pt x="11" y="4"/>
                      <a:pt x="25" y="34"/>
                      <a:pt x="20" y="79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1" y="7"/>
                      <a:pt x="1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209" name="Freeform 19"/>
              <p:cNvSpPr/>
              <p:nvPr/>
            </p:nvSpPr>
            <p:spPr bwMode="auto">
              <a:xfrm>
                <a:off x="7327900" y="4449763"/>
                <a:ext cx="455613" cy="339725"/>
              </a:xfrm>
              <a:custGeom>
                <a:avLst/>
                <a:gdLst>
                  <a:gd name="T0" fmla="*/ 209 w 209"/>
                  <a:gd name="T1" fmla="*/ 0 h 156"/>
                  <a:gd name="T2" fmla="*/ 104 w 209"/>
                  <a:gd name="T3" fmla="*/ 49 h 156"/>
                  <a:gd name="T4" fmla="*/ 0 w 209"/>
                  <a:gd name="T5" fmla="*/ 0 h 156"/>
                  <a:gd name="T6" fmla="*/ 0 w 209"/>
                  <a:gd name="T7" fmla="*/ 120 h 156"/>
                  <a:gd name="T8" fmla="*/ 102 w 209"/>
                  <a:gd name="T9" fmla="*/ 156 h 156"/>
                  <a:gd name="T10" fmla="*/ 102 w 209"/>
                  <a:gd name="T11" fmla="*/ 156 h 156"/>
                  <a:gd name="T12" fmla="*/ 104 w 209"/>
                  <a:gd name="T13" fmla="*/ 156 h 156"/>
                  <a:gd name="T14" fmla="*/ 107 w 209"/>
                  <a:gd name="T15" fmla="*/ 156 h 156"/>
                  <a:gd name="T16" fmla="*/ 107 w 209"/>
                  <a:gd name="T17" fmla="*/ 156 h 156"/>
                  <a:gd name="T18" fmla="*/ 209 w 209"/>
                  <a:gd name="T19" fmla="*/ 120 h 156"/>
                  <a:gd name="T20" fmla="*/ 209 w 209"/>
                  <a:gd name="T21" fmla="*/ 0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9" h="156">
                    <a:moveTo>
                      <a:pt x="209" y="0"/>
                    </a:moveTo>
                    <a:cubicBezTo>
                      <a:pt x="209" y="1"/>
                      <a:pt x="121" y="41"/>
                      <a:pt x="104" y="49"/>
                    </a:cubicBezTo>
                    <a:cubicBezTo>
                      <a:pt x="87" y="41"/>
                      <a:pt x="0" y="1"/>
                      <a:pt x="0" y="0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28" y="150"/>
                      <a:pt x="84" y="155"/>
                      <a:pt x="102" y="156"/>
                    </a:cubicBezTo>
                    <a:cubicBezTo>
                      <a:pt x="102" y="156"/>
                      <a:pt x="102" y="156"/>
                      <a:pt x="102" y="156"/>
                    </a:cubicBezTo>
                    <a:cubicBezTo>
                      <a:pt x="102" y="156"/>
                      <a:pt x="103" y="156"/>
                      <a:pt x="104" y="156"/>
                    </a:cubicBezTo>
                    <a:cubicBezTo>
                      <a:pt x="106" y="156"/>
                      <a:pt x="107" y="156"/>
                      <a:pt x="107" y="156"/>
                    </a:cubicBezTo>
                    <a:cubicBezTo>
                      <a:pt x="107" y="156"/>
                      <a:pt x="107" y="156"/>
                      <a:pt x="107" y="156"/>
                    </a:cubicBezTo>
                    <a:cubicBezTo>
                      <a:pt x="125" y="155"/>
                      <a:pt x="181" y="150"/>
                      <a:pt x="209" y="120"/>
                    </a:cubicBezTo>
                    <a:lnTo>
                      <a:pt x="20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</p:grpSp>
        <p:sp>
          <p:nvSpPr>
            <p:cNvPr id="123" name="Freeform 20"/>
            <p:cNvSpPr>
              <a:spLocks noEditPoints="1"/>
            </p:cNvSpPr>
            <p:nvPr/>
          </p:nvSpPr>
          <p:spPr bwMode="auto">
            <a:xfrm>
              <a:off x="4836912" y="2871369"/>
              <a:ext cx="358379" cy="377429"/>
            </a:xfrm>
            <a:custGeom>
              <a:avLst/>
              <a:gdLst>
                <a:gd name="T0" fmla="*/ 168 w 219"/>
                <a:gd name="T1" fmla="*/ 224 h 231"/>
                <a:gd name="T2" fmla="*/ 197 w 219"/>
                <a:gd name="T3" fmla="*/ 212 h 231"/>
                <a:gd name="T4" fmla="*/ 168 w 219"/>
                <a:gd name="T5" fmla="*/ 132 h 231"/>
                <a:gd name="T6" fmla="*/ 168 w 219"/>
                <a:gd name="T7" fmla="*/ 150 h 231"/>
                <a:gd name="T8" fmla="*/ 192 w 219"/>
                <a:gd name="T9" fmla="*/ 190 h 231"/>
                <a:gd name="T10" fmla="*/ 168 w 219"/>
                <a:gd name="T11" fmla="*/ 209 h 231"/>
                <a:gd name="T12" fmla="*/ 168 w 219"/>
                <a:gd name="T13" fmla="*/ 224 h 231"/>
                <a:gd name="T14" fmla="*/ 168 w 219"/>
                <a:gd name="T15" fmla="*/ 203 h 231"/>
                <a:gd name="T16" fmla="*/ 168 w 219"/>
                <a:gd name="T17" fmla="*/ 157 h 231"/>
                <a:gd name="T18" fmla="*/ 181 w 219"/>
                <a:gd name="T19" fmla="*/ 187 h 231"/>
                <a:gd name="T20" fmla="*/ 168 w 219"/>
                <a:gd name="T21" fmla="*/ 203 h 231"/>
                <a:gd name="T22" fmla="*/ 146 w 219"/>
                <a:gd name="T23" fmla="*/ 112 h 231"/>
                <a:gd name="T24" fmla="*/ 141 w 219"/>
                <a:gd name="T25" fmla="*/ 98 h 231"/>
                <a:gd name="T26" fmla="*/ 141 w 219"/>
                <a:gd name="T27" fmla="*/ 44 h 231"/>
                <a:gd name="T28" fmla="*/ 146 w 219"/>
                <a:gd name="T29" fmla="*/ 37 h 231"/>
                <a:gd name="T30" fmla="*/ 148 w 219"/>
                <a:gd name="T31" fmla="*/ 37 h 231"/>
                <a:gd name="T32" fmla="*/ 148 w 219"/>
                <a:gd name="T33" fmla="*/ 14 h 231"/>
                <a:gd name="T34" fmla="*/ 146 w 219"/>
                <a:gd name="T35" fmla="*/ 14 h 231"/>
                <a:gd name="T36" fmla="*/ 146 w 219"/>
                <a:gd name="T37" fmla="*/ 13 h 231"/>
                <a:gd name="T38" fmla="*/ 114 w 219"/>
                <a:gd name="T39" fmla="*/ 0 h 231"/>
                <a:gd name="T40" fmla="*/ 81 w 219"/>
                <a:gd name="T41" fmla="*/ 13 h 231"/>
                <a:gd name="T42" fmla="*/ 81 w 219"/>
                <a:gd name="T43" fmla="*/ 14 h 231"/>
                <a:gd name="T44" fmla="*/ 80 w 219"/>
                <a:gd name="T45" fmla="*/ 14 h 231"/>
                <a:gd name="T46" fmla="*/ 80 w 219"/>
                <a:gd name="T47" fmla="*/ 37 h 231"/>
                <a:gd name="T48" fmla="*/ 81 w 219"/>
                <a:gd name="T49" fmla="*/ 37 h 231"/>
                <a:gd name="T50" fmla="*/ 90 w 219"/>
                <a:gd name="T51" fmla="*/ 45 h 231"/>
                <a:gd name="T52" fmla="*/ 90 w 219"/>
                <a:gd name="T53" fmla="*/ 98 h 231"/>
                <a:gd name="T54" fmla="*/ 83 w 219"/>
                <a:gd name="T55" fmla="*/ 112 h 231"/>
                <a:gd name="T56" fmla="*/ 31 w 219"/>
                <a:gd name="T57" fmla="*/ 212 h 231"/>
                <a:gd name="T58" fmla="*/ 114 w 219"/>
                <a:gd name="T59" fmla="*/ 230 h 231"/>
                <a:gd name="T60" fmla="*/ 168 w 219"/>
                <a:gd name="T61" fmla="*/ 224 h 231"/>
                <a:gd name="T62" fmla="*/ 168 w 219"/>
                <a:gd name="T63" fmla="*/ 209 h 231"/>
                <a:gd name="T64" fmla="*/ 144 w 219"/>
                <a:gd name="T65" fmla="*/ 212 h 231"/>
                <a:gd name="T66" fmla="*/ 144 w 219"/>
                <a:gd name="T67" fmla="*/ 212 h 231"/>
                <a:gd name="T68" fmla="*/ 168 w 219"/>
                <a:gd name="T69" fmla="*/ 203 h 231"/>
                <a:gd name="T70" fmla="*/ 168 w 219"/>
                <a:gd name="T71" fmla="*/ 157 h 231"/>
                <a:gd name="T72" fmla="*/ 149 w 219"/>
                <a:gd name="T73" fmla="*/ 134 h 231"/>
                <a:gd name="T74" fmla="*/ 168 w 219"/>
                <a:gd name="T75" fmla="*/ 150 h 231"/>
                <a:gd name="T76" fmla="*/ 168 w 219"/>
                <a:gd name="T77" fmla="*/ 132 h 231"/>
                <a:gd name="T78" fmla="*/ 146 w 219"/>
                <a:gd name="T79" fmla="*/ 112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19" h="231">
                  <a:moveTo>
                    <a:pt x="168" y="224"/>
                  </a:moveTo>
                  <a:cubicBezTo>
                    <a:pt x="179" y="221"/>
                    <a:pt x="189" y="217"/>
                    <a:pt x="197" y="212"/>
                  </a:cubicBezTo>
                  <a:cubicBezTo>
                    <a:pt x="219" y="196"/>
                    <a:pt x="191" y="157"/>
                    <a:pt x="168" y="132"/>
                  </a:cubicBezTo>
                  <a:cubicBezTo>
                    <a:pt x="168" y="150"/>
                    <a:pt x="168" y="150"/>
                    <a:pt x="168" y="150"/>
                  </a:cubicBezTo>
                  <a:cubicBezTo>
                    <a:pt x="180" y="162"/>
                    <a:pt x="193" y="177"/>
                    <a:pt x="192" y="190"/>
                  </a:cubicBezTo>
                  <a:cubicBezTo>
                    <a:pt x="192" y="201"/>
                    <a:pt x="180" y="207"/>
                    <a:pt x="168" y="209"/>
                  </a:cubicBezTo>
                  <a:cubicBezTo>
                    <a:pt x="168" y="224"/>
                    <a:pt x="168" y="224"/>
                    <a:pt x="168" y="224"/>
                  </a:cubicBezTo>
                  <a:close/>
                  <a:moveTo>
                    <a:pt x="168" y="203"/>
                  </a:moveTo>
                  <a:cubicBezTo>
                    <a:pt x="168" y="157"/>
                    <a:pt x="168" y="157"/>
                    <a:pt x="168" y="157"/>
                  </a:cubicBezTo>
                  <a:cubicBezTo>
                    <a:pt x="175" y="167"/>
                    <a:pt x="182" y="179"/>
                    <a:pt x="181" y="187"/>
                  </a:cubicBezTo>
                  <a:cubicBezTo>
                    <a:pt x="180" y="194"/>
                    <a:pt x="175" y="199"/>
                    <a:pt x="168" y="203"/>
                  </a:cubicBezTo>
                  <a:close/>
                  <a:moveTo>
                    <a:pt x="146" y="112"/>
                  </a:moveTo>
                  <a:cubicBezTo>
                    <a:pt x="146" y="112"/>
                    <a:pt x="141" y="109"/>
                    <a:pt x="141" y="98"/>
                  </a:cubicBezTo>
                  <a:cubicBezTo>
                    <a:pt x="141" y="90"/>
                    <a:pt x="141" y="56"/>
                    <a:pt x="141" y="44"/>
                  </a:cubicBezTo>
                  <a:cubicBezTo>
                    <a:pt x="144" y="43"/>
                    <a:pt x="146" y="40"/>
                    <a:pt x="146" y="37"/>
                  </a:cubicBezTo>
                  <a:cubicBezTo>
                    <a:pt x="148" y="37"/>
                    <a:pt x="148" y="37"/>
                    <a:pt x="148" y="37"/>
                  </a:cubicBezTo>
                  <a:cubicBezTo>
                    <a:pt x="148" y="14"/>
                    <a:pt x="148" y="14"/>
                    <a:pt x="148" y="14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4"/>
                    <a:pt x="146" y="13"/>
                    <a:pt x="146" y="13"/>
                  </a:cubicBezTo>
                  <a:cubicBezTo>
                    <a:pt x="146" y="6"/>
                    <a:pt x="132" y="0"/>
                    <a:pt x="114" y="0"/>
                  </a:cubicBezTo>
                  <a:cubicBezTo>
                    <a:pt x="95" y="0"/>
                    <a:pt x="81" y="6"/>
                    <a:pt x="81" y="13"/>
                  </a:cubicBezTo>
                  <a:cubicBezTo>
                    <a:pt x="81" y="13"/>
                    <a:pt x="81" y="14"/>
                    <a:pt x="81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37"/>
                    <a:pt x="80" y="37"/>
                    <a:pt x="80" y="37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1" y="40"/>
                    <a:pt x="84" y="43"/>
                    <a:pt x="90" y="45"/>
                  </a:cubicBezTo>
                  <a:cubicBezTo>
                    <a:pt x="90" y="56"/>
                    <a:pt x="90" y="90"/>
                    <a:pt x="90" y="98"/>
                  </a:cubicBezTo>
                  <a:cubicBezTo>
                    <a:pt x="90" y="109"/>
                    <a:pt x="83" y="112"/>
                    <a:pt x="83" y="112"/>
                  </a:cubicBezTo>
                  <a:cubicBezTo>
                    <a:pt x="71" y="119"/>
                    <a:pt x="0" y="190"/>
                    <a:pt x="31" y="212"/>
                  </a:cubicBezTo>
                  <a:cubicBezTo>
                    <a:pt x="58" y="231"/>
                    <a:pt x="105" y="230"/>
                    <a:pt x="114" y="230"/>
                  </a:cubicBezTo>
                  <a:cubicBezTo>
                    <a:pt x="121" y="230"/>
                    <a:pt x="145" y="230"/>
                    <a:pt x="168" y="224"/>
                  </a:cubicBezTo>
                  <a:cubicBezTo>
                    <a:pt x="168" y="209"/>
                    <a:pt x="168" y="209"/>
                    <a:pt x="168" y="209"/>
                  </a:cubicBezTo>
                  <a:cubicBezTo>
                    <a:pt x="156" y="212"/>
                    <a:pt x="144" y="212"/>
                    <a:pt x="144" y="212"/>
                  </a:cubicBezTo>
                  <a:cubicBezTo>
                    <a:pt x="144" y="212"/>
                    <a:pt x="144" y="212"/>
                    <a:pt x="144" y="212"/>
                  </a:cubicBezTo>
                  <a:cubicBezTo>
                    <a:pt x="144" y="212"/>
                    <a:pt x="158" y="210"/>
                    <a:pt x="168" y="203"/>
                  </a:cubicBezTo>
                  <a:cubicBezTo>
                    <a:pt x="168" y="157"/>
                    <a:pt x="168" y="157"/>
                    <a:pt x="168" y="157"/>
                  </a:cubicBezTo>
                  <a:cubicBezTo>
                    <a:pt x="159" y="144"/>
                    <a:pt x="149" y="134"/>
                    <a:pt x="149" y="134"/>
                  </a:cubicBezTo>
                  <a:cubicBezTo>
                    <a:pt x="149" y="134"/>
                    <a:pt x="158" y="141"/>
                    <a:pt x="168" y="150"/>
                  </a:cubicBezTo>
                  <a:cubicBezTo>
                    <a:pt x="168" y="132"/>
                    <a:pt x="168" y="132"/>
                    <a:pt x="168" y="132"/>
                  </a:cubicBezTo>
                  <a:cubicBezTo>
                    <a:pt x="159" y="122"/>
                    <a:pt x="150" y="114"/>
                    <a:pt x="146" y="1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24" name="Oval 21"/>
            <p:cNvSpPr>
              <a:spLocks noChangeArrowheads="1"/>
            </p:cNvSpPr>
            <p:nvPr/>
          </p:nvSpPr>
          <p:spPr bwMode="auto">
            <a:xfrm>
              <a:off x="7124104" y="2783263"/>
              <a:ext cx="105966" cy="10596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25" name="Freeform 22"/>
            <p:cNvSpPr/>
            <p:nvPr/>
          </p:nvSpPr>
          <p:spPr bwMode="auto">
            <a:xfrm>
              <a:off x="7162203" y="2861844"/>
              <a:ext cx="166688" cy="347663"/>
            </a:xfrm>
            <a:custGeom>
              <a:avLst/>
              <a:gdLst>
                <a:gd name="T0" fmla="*/ 0 w 102"/>
                <a:gd name="T1" fmla="*/ 6 h 213"/>
                <a:gd name="T2" fmla="*/ 68 w 102"/>
                <a:gd name="T3" fmla="*/ 184 h 213"/>
                <a:gd name="T4" fmla="*/ 99 w 102"/>
                <a:gd name="T5" fmla="*/ 213 h 213"/>
                <a:gd name="T6" fmla="*/ 23 w 102"/>
                <a:gd name="T7" fmla="*/ 0 h 213"/>
                <a:gd name="T8" fmla="*/ 0 w 102"/>
                <a:gd name="T9" fmla="*/ 6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213">
                  <a:moveTo>
                    <a:pt x="0" y="6"/>
                  </a:moveTo>
                  <a:cubicBezTo>
                    <a:pt x="0" y="7"/>
                    <a:pt x="68" y="184"/>
                    <a:pt x="68" y="184"/>
                  </a:cubicBezTo>
                  <a:cubicBezTo>
                    <a:pt x="68" y="184"/>
                    <a:pt x="96" y="213"/>
                    <a:pt x="99" y="213"/>
                  </a:cubicBezTo>
                  <a:cubicBezTo>
                    <a:pt x="102" y="213"/>
                    <a:pt x="23" y="0"/>
                    <a:pt x="23" y="0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26" name="Freeform 23"/>
            <p:cNvSpPr/>
            <p:nvPr/>
          </p:nvSpPr>
          <p:spPr bwMode="auto">
            <a:xfrm>
              <a:off x="7015757" y="2861844"/>
              <a:ext cx="178594" cy="342900"/>
            </a:xfrm>
            <a:custGeom>
              <a:avLst/>
              <a:gdLst>
                <a:gd name="T0" fmla="*/ 149 w 150"/>
                <a:gd name="T1" fmla="*/ 14 h 288"/>
                <a:gd name="T2" fmla="*/ 40 w 150"/>
                <a:gd name="T3" fmla="*/ 248 h 288"/>
                <a:gd name="T4" fmla="*/ 0 w 150"/>
                <a:gd name="T5" fmla="*/ 288 h 288"/>
                <a:gd name="T6" fmla="*/ 11 w 150"/>
                <a:gd name="T7" fmla="*/ 233 h 288"/>
                <a:gd name="T8" fmla="*/ 117 w 150"/>
                <a:gd name="T9" fmla="*/ 0 h 288"/>
                <a:gd name="T10" fmla="*/ 150 w 150"/>
                <a:gd name="T11" fmla="*/ 11 h 288"/>
                <a:gd name="T12" fmla="*/ 149 w 150"/>
                <a:gd name="T13" fmla="*/ 1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288">
                  <a:moveTo>
                    <a:pt x="149" y="14"/>
                  </a:moveTo>
                  <a:lnTo>
                    <a:pt x="40" y="248"/>
                  </a:lnTo>
                  <a:lnTo>
                    <a:pt x="0" y="288"/>
                  </a:lnTo>
                  <a:lnTo>
                    <a:pt x="11" y="233"/>
                  </a:lnTo>
                  <a:lnTo>
                    <a:pt x="117" y="0"/>
                  </a:lnTo>
                  <a:lnTo>
                    <a:pt x="150" y="11"/>
                  </a:lnTo>
                  <a:lnTo>
                    <a:pt x="149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27" name="Freeform 24"/>
            <p:cNvSpPr/>
            <p:nvPr/>
          </p:nvSpPr>
          <p:spPr bwMode="auto">
            <a:xfrm>
              <a:off x="7171729" y="2745164"/>
              <a:ext cx="19050" cy="59531"/>
            </a:xfrm>
            <a:custGeom>
              <a:avLst/>
              <a:gdLst>
                <a:gd name="T0" fmla="*/ 12 w 12"/>
                <a:gd name="T1" fmla="*/ 30 h 36"/>
                <a:gd name="T2" fmla="*/ 6 w 12"/>
                <a:gd name="T3" fmla="*/ 36 h 36"/>
                <a:gd name="T4" fmla="*/ 0 w 12"/>
                <a:gd name="T5" fmla="*/ 30 h 36"/>
                <a:gd name="T6" fmla="*/ 0 w 12"/>
                <a:gd name="T7" fmla="*/ 6 h 36"/>
                <a:gd name="T8" fmla="*/ 6 w 12"/>
                <a:gd name="T9" fmla="*/ 0 h 36"/>
                <a:gd name="T10" fmla="*/ 12 w 12"/>
                <a:gd name="T11" fmla="*/ 6 h 36"/>
                <a:gd name="T12" fmla="*/ 12 w 12"/>
                <a:gd name="T13" fmla="*/ 3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12" y="30"/>
                  </a:moveTo>
                  <a:cubicBezTo>
                    <a:pt x="12" y="33"/>
                    <a:pt x="10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lnTo>
                    <a:pt x="12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28" name="Freeform 25"/>
            <p:cNvSpPr>
              <a:spLocks noEditPoints="1"/>
            </p:cNvSpPr>
            <p:nvPr/>
          </p:nvSpPr>
          <p:spPr bwMode="auto">
            <a:xfrm>
              <a:off x="6319241" y="2489179"/>
              <a:ext cx="169069" cy="457200"/>
            </a:xfrm>
            <a:custGeom>
              <a:avLst/>
              <a:gdLst>
                <a:gd name="T0" fmla="*/ 51 w 103"/>
                <a:gd name="T1" fmla="*/ 280 h 280"/>
                <a:gd name="T2" fmla="*/ 103 w 103"/>
                <a:gd name="T3" fmla="*/ 140 h 280"/>
                <a:gd name="T4" fmla="*/ 51 w 103"/>
                <a:gd name="T5" fmla="*/ 0 h 280"/>
                <a:gd name="T6" fmla="*/ 51 w 103"/>
                <a:gd name="T7" fmla="*/ 22 h 280"/>
                <a:gd name="T8" fmla="*/ 94 w 103"/>
                <a:gd name="T9" fmla="*/ 140 h 280"/>
                <a:gd name="T10" fmla="*/ 51 w 103"/>
                <a:gd name="T11" fmla="*/ 257 h 280"/>
                <a:gd name="T12" fmla="*/ 51 w 103"/>
                <a:gd name="T13" fmla="*/ 280 h 280"/>
                <a:gd name="T14" fmla="*/ 51 w 103"/>
                <a:gd name="T15" fmla="*/ 0 h 280"/>
                <a:gd name="T16" fmla="*/ 0 w 103"/>
                <a:gd name="T17" fmla="*/ 140 h 280"/>
                <a:gd name="T18" fmla="*/ 51 w 103"/>
                <a:gd name="T19" fmla="*/ 280 h 280"/>
                <a:gd name="T20" fmla="*/ 51 w 103"/>
                <a:gd name="T21" fmla="*/ 280 h 280"/>
                <a:gd name="T22" fmla="*/ 51 w 103"/>
                <a:gd name="T23" fmla="*/ 257 h 280"/>
                <a:gd name="T24" fmla="*/ 51 w 103"/>
                <a:gd name="T25" fmla="*/ 257 h 280"/>
                <a:gd name="T26" fmla="*/ 51 w 103"/>
                <a:gd name="T27" fmla="*/ 257 h 280"/>
                <a:gd name="T28" fmla="*/ 8 w 103"/>
                <a:gd name="T29" fmla="*/ 140 h 280"/>
                <a:gd name="T30" fmla="*/ 51 w 103"/>
                <a:gd name="T31" fmla="*/ 22 h 280"/>
                <a:gd name="T32" fmla="*/ 51 w 103"/>
                <a:gd name="T33" fmla="*/ 22 h 280"/>
                <a:gd name="T34" fmla="*/ 51 w 103"/>
                <a:gd name="T35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3" h="280">
                  <a:moveTo>
                    <a:pt x="51" y="280"/>
                  </a:moveTo>
                  <a:cubicBezTo>
                    <a:pt x="80" y="280"/>
                    <a:pt x="103" y="217"/>
                    <a:pt x="103" y="140"/>
                  </a:cubicBezTo>
                  <a:cubicBezTo>
                    <a:pt x="103" y="62"/>
                    <a:pt x="80" y="0"/>
                    <a:pt x="51" y="0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75" y="22"/>
                    <a:pt x="94" y="75"/>
                    <a:pt x="94" y="140"/>
                  </a:cubicBezTo>
                  <a:cubicBezTo>
                    <a:pt x="94" y="204"/>
                    <a:pt x="75" y="257"/>
                    <a:pt x="51" y="257"/>
                  </a:cubicBezTo>
                  <a:lnTo>
                    <a:pt x="51" y="280"/>
                  </a:lnTo>
                  <a:close/>
                  <a:moveTo>
                    <a:pt x="51" y="0"/>
                  </a:moveTo>
                  <a:cubicBezTo>
                    <a:pt x="23" y="0"/>
                    <a:pt x="0" y="62"/>
                    <a:pt x="0" y="140"/>
                  </a:cubicBezTo>
                  <a:cubicBezTo>
                    <a:pt x="0" y="217"/>
                    <a:pt x="23" y="280"/>
                    <a:pt x="51" y="280"/>
                  </a:cubicBezTo>
                  <a:cubicBezTo>
                    <a:pt x="51" y="280"/>
                    <a:pt x="51" y="280"/>
                    <a:pt x="51" y="280"/>
                  </a:cubicBezTo>
                  <a:cubicBezTo>
                    <a:pt x="51" y="257"/>
                    <a:pt x="51" y="257"/>
                    <a:pt x="51" y="257"/>
                  </a:cubicBezTo>
                  <a:cubicBezTo>
                    <a:pt x="51" y="257"/>
                    <a:pt x="51" y="257"/>
                    <a:pt x="51" y="257"/>
                  </a:cubicBezTo>
                  <a:cubicBezTo>
                    <a:pt x="51" y="257"/>
                    <a:pt x="51" y="257"/>
                    <a:pt x="51" y="257"/>
                  </a:cubicBezTo>
                  <a:cubicBezTo>
                    <a:pt x="27" y="257"/>
                    <a:pt x="8" y="204"/>
                    <a:pt x="8" y="140"/>
                  </a:cubicBezTo>
                  <a:cubicBezTo>
                    <a:pt x="8" y="75"/>
                    <a:pt x="27" y="22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0"/>
                    <a:pt x="51" y="0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29" name="Freeform 26"/>
            <p:cNvSpPr>
              <a:spLocks noEditPoints="1"/>
            </p:cNvSpPr>
            <p:nvPr/>
          </p:nvSpPr>
          <p:spPr bwMode="auto">
            <a:xfrm>
              <a:off x="6173985" y="2633244"/>
              <a:ext cx="458391" cy="167879"/>
            </a:xfrm>
            <a:custGeom>
              <a:avLst/>
              <a:gdLst>
                <a:gd name="T0" fmla="*/ 280 w 280"/>
                <a:gd name="T1" fmla="*/ 52 h 103"/>
                <a:gd name="T2" fmla="*/ 140 w 280"/>
                <a:gd name="T3" fmla="*/ 0 h 103"/>
                <a:gd name="T4" fmla="*/ 140 w 280"/>
                <a:gd name="T5" fmla="*/ 8 h 103"/>
                <a:gd name="T6" fmla="*/ 257 w 280"/>
                <a:gd name="T7" fmla="*/ 52 h 103"/>
                <a:gd name="T8" fmla="*/ 140 w 280"/>
                <a:gd name="T9" fmla="*/ 95 h 103"/>
                <a:gd name="T10" fmla="*/ 140 w 280"/>
                <a:gd name="T11" fmla="*/ 103 h 103"/>
                <a:gd name="T12" fmla="*/ 280 w 280"/>
                <a:gd name="T13" fmla="*/ 52 h 103"/>
                <a:gd name="T14" fmla="*/ 140 w 280"/>
                <a:gd name="T15" fmla="*/ 0 h 103"/>
                <a:gd name="T16" fmla="*/ 140 w 280"/>
                <a:gd name="T17" fmla="*/ 0 h 103"/>
                <a:gd name="T18" fmla="*/ 0 w 280"/>
                <a:gd name="T19" fmla="*/ 52 h 103"/>
                <a:gd name="T20" fmla="*/ 140 w 280"/>
                <a:gd name="T21" fmla="*/ 103 h 103"/>
                <a:gd name="T22" fmla="*/ 140 w 280"/>
                <a:gd name="T23" fmla="*/ 103 h 103"/>
                <a:gd name="T24" fmla="*/ 140 w 280"/>
                <a:gd name="T25" fmla="*/ 95 h 103"/>
                <a:gd name="T26" fmla="*/ 140 w 280"/>
                <a:gd name="T27" fmla="*/ 95 h 103"/>
                <a:gd name="T28" fmla="*/ 23 w 280"/>
                <a:gd name="T29" fmla="*/ 52 h 103"/>
                <a:gd name="T30" fmla="*/ 23 w 280"/>
                <a:gd name="T31" fmla="*/ 52 h 103"/>
                <a:gd name="T32" fmla="*/ 140 w 280"/>
                <a:gd name="T33" fmla="*/ 8 h 103"/>
                <a:gd name="T34" fmla="*/ 140 w 280"/>
                <a:gd name="T35" fmla="*/ 8 h 103"/>
                <a:gd name="T36" fmla="*/ 140 w 280"/>
                <a:gd name="T3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0" h="103">
                  <a:moveTo>
                    <a:pt x="280" y="52"/>
                  </a:moveTo>
                  <a:cubicBezTo>
                    <a:pt x="280" y="23"/>
                    <a:pt x="217" y="0"/>
                    <a:pt x="140" y="0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205" y="8"/>
                    <a:pt x="257" y="28"/>
                    <a:pt x="257" y="52"/>
                  </a:cubicBezTo>
                  <a:cubicBezTo>
                    <a:pt x="257" y="75"/>
                    <a:pt x="205" y="95"/>
                    <a:pt x="140" y="95"/>
                  </a:cubicBezTo>
                  <a:cubicBezTo>
                    <a:pt x="140" y="103"/>
                    <a:pt x="140" y="103"/>
                    <a:pt x="140" y="103"/>
                  </a:cubicBezTo>
                  <a:cubicBezTo>
                    <a:pt x="217" y="103"/>
                    <a:pt x="280" y="80"/>
                    <a:pt x="280" y="52"/>
                  </a:cubicBezTo>
                  <a:close/>
                  <a:moveTo>
                    <a:pt x="140" y="0"/>
                  </a:moveTo>
                  <a:cubicBezTo>
                    <a:pt x="140" y="0"/>
                    <a:pt x="140" y="0"/>
                    <a:pt x="140" y="0"/>
                  </a:cubicBezTo>
                  <a:cubicBezTo>
                    <a:pt x="63" y="0"/>
                    <a:pt x="0" y="23"/>
                    <a:pt x="0" y="52"/>
                  </a:cubicBezTo>
                  <a:cubicBezTo>
                    <a:pt x="0" y="80"/>
                    <a:pt x="63" y="103"/>
                    <a:pt x="140" y="103"/>
                  </a:cubicBezTo>
                  <a:cubicBezTo>
                    <a:pt x="140" y="103"/>
                    <a:pt x="140" y="103"/>
                    <a:pt x="140" y="103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140" y="95"/>
                    <a:pt x="140" y="95"/>
                    <a:pt x="140" y="95"/>
                  </a:cubicBezTo>
                  <a:cubicBezTo>
                    <a:pt x="75" y="95"/>
                    <a:pt x="23" y="75"/>
                    <a:pt x="23" y="52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3" y="28"/>
                    <a:pt x="75" y="8"/>
                    <a:pt x="140" y="8"/>
                  </a:cubicBezTo>
                  <a:cubicBezTo>
                    <a:pt x="140" y="8"/>
                    <a:pt x="140" y="8"/>
                    <a:pt x="140" y="8"/>
                  </a:cubicBezTo>
                  <a:lnTo>
                    <a:pt x="1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30" name="Freeform 27"/>
            <p:cNvSpPr>
              <a:spLocks noEditPoints="1"/>
            </p:cNvSpPr>
            <p:nvPr/>
          </p:nvSpPr>
          <p:spPr bwMode="auto">
            <a:xfrm>
              <a:off x="6208513" y="2529661"/>
              <a:ext cx="389335" cy="373856"/>
            </a:xfrm>
            <a:custGeom>
              <a:avLst/>
              <a:gdLst>
                <a:gd name="T0" fmla="*/ 218 w 238"/>
                <a:gd name="T1" fmla="*/ 16 h 229"/>
                <a:gd name="T2" fmla="*/ 119 w 238"/>
                <a:gd name="T3" fmla="*/ 46 h 229"/>
                <a:gd name="T4" fmla="*/ 119 w 238"/>
                <a:gd name="T5" fmla="*/ 57 h 229"/>
                <a:gd name="T6" fmla="*/ 202 w 238"/>
                <a:gd name="T7" fmla="*/ 32 h 229"/>
                <a:gd name="T8" fmla="*/ 150 w 238"/>
                <a:gd name="T9" fmla="*/ 145 h 229"/>
                <a:gd name="T10" fmla="*/ 119 w 238"/>
                <a:gd name="T11" fmla="*/ 172 h 229"/>
                <a:gd name="T12" fmla="*/ 119 w 238"/>
                <a:gd name="T13" fmla="*/ 183 h 229"/>
                <a:gd name="T14" fmla="*/ 156 w 238"/>
                <a:gd name="T15" fmla="*/ 151 h 229"/>
                <a:gd name="T16" fmla="*/ 218 w 238"/>
                <a:gd name="T17" fmla="*/ 16 h 229"/>
                <a:gd name="T18" fmla="*/ 119 w 238"/>
                <a:gd name="T19" fmla="*/ 46 h 229"/>
                <a:gd name="T20" fmla="*/ 83 w 238"/>
                <a:gd name="T21" fmla="*/ 78 h 229"/>
                <a:gd name="T22" fmla="*/ 20 w 238"/>
                <a:gd name="T23" fmla="*/ 214 h 229"/>
                <a:gd name="T24" fmla="*/ 119 w 238"/>
                <a:gd name="T25" fmla="*/ 183 h 229"/>
                <a:gd name="T26" fmla="*/ 119 w 238"/>
                <a:gd name="T27" fmla="*/ 172 h 229"/>
                <a:gd name="T28" fmla="*/ 36 w 238"/>
                <a:gd name="T29" fmla="*/ 197 h 229"/>
                <a:gd name="T30" fmla="*/ 36 w 238"/>
                <a:gd name="T31" fmla="*/ 197 h 229"/>
                <a:gd name="T32" fmla="*/ 89 w 238"/>
                <a:gd name="T33" fmla="*/ 84 h 229"/>
                <a:gd name="T34" fmla="*/ 119 w 238"/>
                <a:gd name="T35" fmla="*/ 57 h 229"/>
                <a:gd name="T36" fmla="*/ 119 w 238"/>
                <a:gd name="T37" fmla="*/ 4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8" h="229">
                  <a:moveTo>
                    <a:pt x="218" y="16"/>
                  </a:moveTo>
                  <a:cubicBezTo>
                    <a:pt x="202" y="0"/>
                    <a:pt x="162" y="13"/>
                    <a:pt x="119" y="46"/>
                  </a:cubicBezTo>
                  <a:cubicBezTo>
                    <a:pt x="119" y="57"/>
                    <a:pt x="119" y="57"/>
                    <a:pt x="119" y="57"/>
                  </a:cubicBezTo>
                  <a:cubicBezTo>
                    <a:pt x="155" y="30"/>
                    <a:pt x="189" y="19"/>
                    <a:pt x="202" y="32"/>
                  </a:cubicBezTo>
                  <a:cubicBezTo>
                    <a:pt x="219" y="49"/>
                    <a:pt x="195" y="99"/>
                    <a:pt x="150" y="145"/>
                  </a:cubicBezTo>
                  <a:cubicBezTo>
                    <a:pt x="140" y="155"/>
                    <a:pt x="129" y="164"/>
                    <a:pt x="119" y="172"/>
                  </a:cubicBezTo>
                  <a:cubicBezTo>
                    <a:pt x="119" y="183"/>
                    <a:pt x="119" y="183"/>
                    <a:pt x="119" y="183"/>
                  </a:cubicBezTo>
                  <a:cubicBezTo>
                    <a:pt x="131" y="174"/>
                    <a:pt x="144" y="163"/>
                    <a:pt x="156" y="151"/>
                  </a:cubicBezTo>
                  <a:cubicBezTo>
                    <a:pt x="210" y="96"/>
                    <a:pt x="238" y="36"/>
                    <a:pt x="218" y="16"/>
                  </a:cubicBezTo>
                  <a:close/>
                  <a:moveTo>
                    <a:pt x="119" y="46"/>
                  </a:moveTo>
                  <a:cubicBezTo>
                    <a:pt x="107" y="55"/>
                    <a:pt x="95" y="66"/>
                    <a:pt x="83" y="78"/>
                  </a:cubicBezTo>
                  <a:cubicBezTo>
                    <a:pt x="28" y="133"/>
                    <a:pt x="0" y="193"/>
                    <a:pt x="20" y="214"/>
                  </a:cubicBezTo>
                  <a:cubicBezTo>
                    <a:pt x="36" y="229"/>
                    <a:pt x="76" y="216"/>
                    <a:pt x="119" y="183"/>
                  </a:cubicBezTo>
                  <a:cubicBezTo>
                    <a:pt x="119" y="172"/>
                    <a:pt x="119" y="172"/>
                    <a:pt x="119" y="172"/>
                  </a:cubicBezTo>
                  <a:cubicBezTo>
                    <a:pt x="83" y="199"/>
                    <a:pt x="49" y="211"/>
                    <a:pt x="36" y="197"/>
                  </a:cubicBezTo>
                  <a:cubicBezTo>
                    <a:pt x="36" y="197"/>
                    <a:pt x="36" y="197"/>
                    <a:pt x="36" y="197"/>
                  </a:cubicBezTo>
                  <a:cubicBezTo>
                    <a:pt x="19" y="181"/>
                    <a:pt x="43" y="130"/>
                    <a:pt x="89" y="84"/>
                  </a:cubicBezTo>
                  <a:cubicBezTo>
                    <a:pt x="99" y="74"/>
                    <a:pt x="109" y="65"/>
                    <a:pt x="119" y="57"/>
                  </a:cubicBezTo>
                  <a:lnTo>
                    <a:pt x="119" y="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31" name="Freeform 28"/>
            <p:cNvSpPr>
              <a:spLocks noEditPoints="1"/>
            </p:cNvSpPr>
            <p:nvPr/>
          </p:nvSpPr>
          <p:spPr bwMode="auto">
            <a:xfrm>
              <a:off x="6208513" y="2529661"/>
              <a:ext cx="389335" cy="373856"/>
            </a:xfrm>
            <a:custGeom>
              <a:avLst/>
              <a:gdLst>
                <a:gd name="T0" fmla="*/ 218 w 238"/>
                <a:gd name="T1" fmla="*/ 214 h 229"/>
                <a:gd name="T2" fmla="*/ 156 w 238"/>
                <a:gd name="T3" fmla="*/ 78 h 229"/>
                <a:gd name="T4" fmla="*/ 119 w 238"/>
                <a:gd name="T5" fmla="*/ 46 h 229"/>
                <a:gd name="T6" fmla="*/ 119 w 238"/>
                <a:gd name="T7" fmla="*/ 57 h 229"/>
                <a:gd name="T8" fmla="*/ 150 w 238"/>
                <a:gd name="T9" fmla="*/ 84 h 229"/>
                <a:gd name="T10" fmla="*/ 202 w 238"/>
                <a:gd name="T11" fmla="*/ 197 h 229"/>
                <a:gd name="T12" fmla="*/ 119 w 238"/>
                <a:gd name="T13" fmla="*/ 172 h 229"/>
                <a:gd name="T14" fmla="*/ 119 w 238"/>
                <a:gd name="T15" fmla="*/ 183 h 229"/>
                <a:gd name="T16" fmla="*/ 218 w 238"/>
                <a:gd name="T17" fmla="*/ 214 h 229"/>
                <a:gd name="T18" fmla="*/ 119 w 238"/>
                <a:gd name="T19" fmla="*/ 46 h 229"/>
                <a:gd name="T20" fmla="*/ 20 w 238"/>
                <a:gd name="T21" fmla="*/ 16 h 229"/>
                <a:gd name="T22" fmla="*/ 83 w 238"/>
                <a:gd name="T23" fmla="*/ 151 h 229"/>
                <a:gd name="T24" fmla="*/ 119 w 238"/>
                <a:gd name="T25" fmla="*/ 183 h 229"/>
                <a:gd name="T26" fmla="*/ 119 w 238"/>
                <a:gd name="T27" fmla="*/ 172 h 229"/>
                <a:gd name="T28" fmla="*/ 89 w 238"/>
                <a:gd name="T29" fmla="*/ 145 h 229"/>
                <a:gd name="T30" fmla="*/ 36 w 238"/>
                <a:gd name="T31" fmla="*/ 32 h 229"/>
                <a:gd name="T32" fmla="*/ 36 w 238"/>
                <a:gd name="T33" fmla="*/ 32 h 229"/>
                <a:gd name="T34" fmla="*/ 119 w 238"/>
                <a:gd name="T35" fmla="*/ 57 h 229"/>
                <a:gd name="T36" fmla="*/ 119 w 238"/>
                <a:gd name="T37" fmla="*/ 4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8" h="229">
                  <a:moveTo>
                    <a:pt x="218" y="214"/>
                  </a:moveTo>
                  <a:cubicBezTo>
                    <a:pt x="238" y="193"/>
                    <a:pt x="210" y="133"/>
                    <a:pt x="156" y="78"/>
                  </a:cubicBezTo>
                  <a:cubicBezTo>
                    <a:pt x="144" y="66"/>
                    <a:pt x="131" y="55"/>
                    <a:pt x="119" y="46"/>
                  </a:cubicBezTo>
                  <a:cubicBezTo>
                    <a:pt x="119" y="57"/>
                    <a:pt x="119" y="57"/>
                    <a:pt x="119" y="57"/>
                  </a:cubicBezTo>
                  <a:cubicBezTo>
                    <a:pt x="129" y="65"/>
                    <a:pt x="140" y="74"/>
                    <a:pt x="150" y="84"/>
                  </a:cubicBezTo>
                  <a:cubicBezTo>
                    <a:pt x="195" y="130"/>
                    <a:pt x="219" y="181"/>
                    <a:pt x="202" y="197"/>
                  </a:cubicBezTo>
                  <a:cubicBezTo>
                    <a:pt x="189" y="211"/>
                    <a:pt x="155" y="199"/>
                    <a:pt x="119" y="172"/>
                  </a:cubicBezTo>
                  <a:cubicBezTo>
                    <a:pt x="119" y="183"/>
                    <a:pt x="119" y="183"/>
                    <a:pt x="119" y="183"/>
                  </a:cubicBezTo>
                  <a:cubicBezTo>
                    <a:pt x="162" y="216"/>
                    <a:pt x="202" y="229"/>
                    <a:pt x="218" y="214"/>
                  </a:cubicBezTo>
                  <a:close/>
                  <a:moveTo>
                    <a:pt x="119" y="46"/>
                  </a:moveTo>
                  <a:cubicBezTo>
                    <a:pt x="76" y="13"/>
                    <a:pt x="36" y="0"/>
                    <a:pt x="20" y="16"/>
                  </a:cubicBezTo>
                  <a:cubicBezTo>
                    <a:pt x="0" y="36"/>
                    <a:pt x="28" y="96"/>
                    <a:pt x="83" y="151"/>
                  </a:cubicBezTo>
                  <a:cubicBezTo>
                    <a:pt x="95" y="163"/>
                    <a:pt x="107" y="174"/>
                    <a:pt x="119" y="183"/>
                  </a:cubicBezTo>
                  <a:cubicBezTo>
                    <a:pt x="119" y="172"/>
                    <a:pt x="119" y="172"/>
                    <a:pt x="119" y="172"/>
                  </a:cubicBezTo>
                  <a:cubicBezTo>
                    <a:pt x="109" y="164"/>
                    <a:pt x="99" y="155"/>
                    <a:pt x="89" y="145"/>
                  </a:cubicBezTo>
                  <a:cubicBezTo>
                    <a:pt x="43" y="99"/>
                    <a:pt x="19" y="49"/>
                    <a:pt x="36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49" y="19"/>
                    <a:pt x="83" y="30"/>
                    <a:pt x="119" y="57"/>
                  </a:cubicBezTo>
                  <a:lnTo>
                    <a:pt x="119" y="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32" name="Oval 29"/>
            <p:cNvSpPr>
              <a:spLocks noChangeArrowheads="1"/>
            </p:cNvSpPr>
            <p:nvPr/>
          </p:nvSpPr>
          <p:spPr bwMode="auto">
            <a:xfrm>
              <a:off x="6369248" y="2682061"/>
              <a:ext cx="70247" cy="70247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33" name="Freeform 30"/>
            <p:cNvSpPr>
              <a:spLocks noEditPoints="1"/>
            </p:cNvSpPr>
            <p:nvPr/>
          </p:nvSpPr>
          <p:spPr bwMode="auto">
            <a:xfrm>
              <a:off x="6908601" y="2359401"/>
              <a:ext cx="192881" cy="365522"/>
            </a:xfrm>
            <a:custGeom>
              <a:avLst/>
              <a:gdLst>
                <a:gd name="T0" fmla="*/ 67 w 162"/>
                <a:gd name="T1" fmla="*/ 307 h 307"/>
                <a:gd name="T2" fmla="*/ 162 w 162"/>
                <a:gd name="T3" fmla="*/ 307 h 307"/>
                <a:gd name="T4" fmla="*/ 67 w 162"/>
                <a:gd name="T5" fmla="*/ 127 h 307"/>
                <a:gd name="T6" fmla="*/ 67 w 162"/>
                <a:gd name="T7" fmla="*/ 193 h 307"/>
                <a:gd name="T8" fmla="*/ 110 w 162"/>
                <a:gd name="T9" fmla="*/ 267 h 307"/>
                <a:gd name="T10" fmla="*/ 67 w 162"/>
                <a:gd name="T11" fmla="*/ 267 h 307"/>
                <a:gd name="T12" fmla="*/ 67 w 162"/>
                <a:gd name="T13" fmla="*/ 307 h 307"/>
                <a:gd name="T14" fmla="*/ 0 w 162"/>
                <a:gd name="T15" fmla="*/ 0 h 307"/>
                <a:gd name="T16" fmla="*/ 0 w 162"/>
                <a:gd name="T17" fmla="*/ 307 h 307"/>
                <a:gd name="T18" fmla="*/ 67 w 162"/>
                <a:gd name="T19" fmla="*/ 307 h 307"/>
                <a:gd name="T20" fmla="*/ 67 w 162"/>
                <a:gd name="T21" fmla="*/ 267 h 307"/>
                <a:gd name="T22" fmla="*/ 24 w 162"/>
                <a:gd name="T23" fmla="*/ 267 h 307"/>
                <a:gd name="T24" fmla="*/ 24 w 162"/>
                <a:gd name="T25" fmla="*/ 120 h 307"/>
                <a:gd name="T26" fmla="*/ 24 w 162"/>
                <a:gd name="T27" fmla="*/ 120 h 307"/>
                <a:gd name="T28" fmla="*/ 67 w 162"/>
                <a:gd name="T29" fmla="*/ 193 h 307"/>
                <a:gd name="T30" fmla="*/ 67 w 162"/>
                <a:gd name="T31" fmla="*/ 127 h 307"/>
                <a:gd name="T32" fmla="*/ 0 w 162"/>
                <a:gd name="T33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2" h="307">
                  <a:moveTo>
                    <a:pt x="67" y="307"/>
                  </a:moveTo>
                  <a:lnTo>
                    <a:pt x="162" y="307"/>
                  </a:lnTo>
                  <a:lnTo>
                    <a:pt x="67" y="127"/>
                  </a:lnTo>
                  <a:lnTo>
                    <a:pt x="67" y="193"/>
                  </a:lnTo>
                  <a:lnTo>
                    <a:pt x="110" y="267"/>
                  </a:lnTo>
                  <a:lnTo>
                    <a:pt x="67" y="267"/>
                  </a:lnTo>
                  <a:lnTo>
                    <a:pt x="67" y="307"/>
                  </a:lnTo>
                  <a:close/>
                  <a:moveTo>
                    <a:pt x="0" y="0"/>
                  </a:moveTo>
                  <a:lnTo>
                    <a:pt x="0" y="307"/>
                  </a:lnTo>
                  <a:lnTo>
                    <a:pt x="67" y="307"/>
                  </a:lnTo>
                  <a:lnTo>
                    <a:pt x="67" y="267"/>
                  </a:lnTo>
                  <a:lnTo>
                    <a:pt x="24" y="267"/>
                  </a:lnTo>
                  <a:lnTo>
                    <a:pt x="24" y="120"/>
                  </a:lnTo>
                  <a:lnTo>
                    <a:pt x="24" y="120"/>
                  </a:lnTo>
                  <a:lnTo>
                    <a:pt x="67" y="193"/>
                  </a:lnTo>
                  <a:lnTo>
                    <a:pt x="67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34" name="Rectangle 31"/>
            <p:cNvSpPr>
              <a:spLocks noChangeArrowheads="1"/>
            </p:cNvSpPr>
            <p:nvPr/>
          </p:nvSpPr>
          <p:spPr bwMode="auto">
            <a:xfrm>
              <a:off x="6812160" y="2358211"/>
              <a:ext cx="48816" cy="35599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35" name="Freeform 32"/>
            <p:cNvSpPr>
              <a:spLocks noEditPoints="1"/>
            </p:cNvSpPr>
            <p:nvPr/>
          </p:nvSpPr>
          <p:spPr bwMode="auto">
            <a:xfrm>
              <a:off x="5231010" y="4151292"/>
              <a:ext cx="421481" cy="308372"/>
            </a:xfrm>
            <a:custGeom>
              <a:avLst/>
              <a:gdLst>
                <a:gd name="T0" fmla="*/ 213 w 258"/>
                <a:gd name="T1" fmla="*/ 31 h 189"/>
                <a:gd name="T2" fmla="*/ 204 w 258"/>
                <a:gd name="T3" fmla="*/ 69 h 189"/>
                <a:gd name="T4" fmla="*/ 228 w 258"/>
                <a:gd name="T5" fmla="*/ 109 h 189"/>
                <a:gd name="T6" fmla="*/ 204 w 258"/>
                <a:gd name="T7" fmla="*/ 146 h 189"/>
                <a:gd name="T8" fmla="*/ 204 w 258"/>
                <a:gd name="T9" fmla="*/ 27 h 189"/>
                <a:gd name="T10" fmla="*/ 91 w 258"/>
                <a:gd name="T11" fmla="*/ 14 h 189"/>
                <a:gd name="T12" fmla="*/ 97 w 258"/>
                <a:gd name="T13" fmla="*/ 15 h 189"/>
                <a:gd name="T14" fmla="*/ 91 w 258"/>
                <a:gd name="T15" fmla="*/ 42 h 189"/>
                <a:gd name="T16" fmla="*/ 91 w 258"/>
                <a:gd name="T17" fmla="*/ 162 h 189"/>
                <a:gd name="T18" fmla="*/ 166 w 258"/>
                <a:gd name="T19" fmla="*/ 145 h 189"/>
                <a:gd name="T20" fmla="*/ 204 w 258"/>
                <a:gd name="T21" fmla="*/ 125 h 189"/>
                <a:gd name="T22" fmla="*/ 191 w 258"/>
                <a:gd name="T23" fmla="*/ 122 h 189"/>
                <a:gd name="T24" fmla="*/ 204 w 258"/>
                <a:gd name="T25" fmla="*/ 69 h 189"/>
                <a:gd name="T26" fmla="*/ 91 w 258"/>
                <a:gd name="T27" fmla="*/ 6 h 189"/>
                <a:gd name="T28" fmla="*/ 78 w 258"/>
                <a:gd name="T29" fmla="*/ 24 h 189"/>
                <a:gd name="T30" fmla="*/ 91 w 258"/>
                <a:gd name="T31" fmla="*/ 14 h 189"/>
                <a:gd name="T32" fmla="*/ 78 w 258"/>
                <a:gd name="T33" fmla="*/ 188 h 189"/>
                <a:gd name="T34" fmla="*/ 91 w 258"/>
                <a:gd name="T35" fmla="*/ 162 h 189"/>
                <a:gd name="T36" fmla="*/ 78 w 258"/>
                <a:gd name="T37" fmla="*/ 176 h 189"/>
                <a:gd name="T38" fmla="*/ 91 w 258"/>
                <a:gd name="T39" fmla="*/ 42 h 189"/>
                <a:gd name="T40" fmla="*/ 80 w 258"/>
                <a:gd name="T41" fmla="*/ 134 h 189"/>
                <a:gd name="T42" fmla="*/ 78 w 258"/>
                <a:gd name="T43" fmla="*/ 64 h 189"/>
                <a:gd name="T44" fmla="*/ 78 w 258"/>
                <a:gd name="T45" fmla="*/ 33 h 189"/>
                <a:gd name="T46" fmla="*/ 91 w 258"/>
                <a:gd name="T47" fmla="*/ 42 h 189"/>
                <a:gd name="T48" fmla="*/ 60 w 258"/>
                <a:gd name="T49" fmla="*/ 18 h 189"/>
                <a:gd name="T50" fmla="*/ 68 w 258"/>
                <a:gd name="T51" fmla="*/ 42 h 189"/>
                <a:gd name="T52" fmla="*/ 78 w 258"/>
                <a:gd name="T53" fmla="*/ 33 h 189"/>
                <a:gd name="T54" fmla="*/ 78 w 258"/>
                <a:gd name="T55" fmla="*/ 9 h 189"/>
                <a:gd name="T56" fmla="*/ 78 w 258"/>
                <a:gd name="T57" fmla="*/ 188 h 189"/>
                <a:gd name="T58" fmla="*/ 60 w 258"/>
                <a:gd name="T59" fmla="*/ 176 h 189"/>
                <a:gd name="T60" fmla="*/ 78 w 258"/>
                <a:gd name="T61" fmla="*/ 64 h 189"/>
                <a:gd name="T62" fmla="*/ 60 w 258"/>
                <a:gd name="T63" fmla="*/ 134 h 189"/>
                <a:gd name="T64" fmla="*/ 70 w 258"/>
                <a:gd name="T65" fmla="*/ 116 h 189"/>
                <a:gd name="T66" fmla="*/ 60 w 258"/>
                <a:gd name="T67" fmla="*/ 87 h 189"/>
                <a:gd name="T68" fmla="*/ 76 w 258"/>
                <a:gd name="T69" fmla="*/ 68 h 189"/>
                <a:gd name="T70" fmla="*/ 60 w 258"/>
                <a:gd name="T71" fmla="*/ 18 h 189"/>
                <a:gd name="T72" fmla="*/ 60 w 258"/>
                <a:gd name="T73" fmla="*/ 187 h 189"/>
                <a:gd name="T74" fmla="*/ 59 w 258"/>
                <a:gd name="T75" fmla="*/ 175 h 189"/>
                <a:gd name="T76" fmla="*/ 49 w 258"/>
                <a:gd name="T77" fmla="*/ 144 h 189"/>
                <a:gd name="T78" fmla="*/ 60 w 258"/>
                <a:gd name="T79" fmla="*/ 125 h 189"/>
                <a:gd name="T80" fmla="*/ 41 w 258"/>
                <a:gd name="T81" fmla="*/ 125 h 189"/>
                <a:gd name="T82" fmla="*/ 60 w 258"/>
                <a:gd name="T83" fmla="*/ 87 h 189"/>
                <a:gd name="T84" fmla="*/ 51 w 258"/>
                <a:gd name="T85" fmla="*/ 76 h 189"/>
                <a:gd name="T86" fmla="*/ 43 w 258"/>
                <a:gd name="T87" fmla="*/ 51 h 189"/>
                <a:gd name="T88" fmla="*/ 60 w 258"/>
                <a:gd name="T89" fmla="*/ 1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8" h="189">
                  <a:moveTo>
                    <a:pt x="253" y="104"/>
                  </a:moveTo>
                  <a:cubicBezTo>
                    <a:pt x="258" y="60"/>
                    <a:pt x="213" y="31"/>
                    <a:pt x="213" y="31"/>
                  </a:cubicBezTo>
                  <a:cubicBezTo>
                    <a:pt x="210" y="30"/>
                    <a:pt x="207" y="28"/>
                    <a:pt x="204" y="27"/>
                  </a:cubicBezTo>
                  <a:cubicBezTo>
                    <a:pt x="204" y="69"/>
                    <a:pt x="204" y="69"/>
                    <a:pt x="204" y="69"/>
                  </a:cubicBezTo>
                  <a:cubicBezTo>
                    <a:pt x="208" y="69"/>
                    <a:pt x="212" y="70"/>
                    <a:pt x="216" y="72"/>
                  </a:cubicBezTo>
                  <a:cubicBezTo>
                    <a:pt x="230" y="79"/>
                    <a:pt x="235" y="95"/>
                    <a:pt x="228" y="109"/>
                  </a:cubicBezTo>
                  <a:cubicBezTo>
                    <a:pt x="224" y="119"/>
                    <a:pt x="214" y="125"/>
                    <a:pt x="204" y="125"/>
                  </a:cubicBezTo>
                  <a:cubicBezTo>
                    <a:pt x="204" y="146"/>
                    <a:pt x="204" y="146"/>
                    <a:pt x="204" y="146"/>
                  </a:cubicBezTo>
                  <a:cubicBezTo>
                    <a:pt x="230" y="144"/>
                    <a:pt x="249" y="134"/>
                    <a:pt x="253" y="104"/>
                  </a:cubicBezTo>
                  <a:close/>
                  <a:moveTo>
                    <a:pt x="204" y="27"/>
                  </a:moveTo>
                  <a:cubicBezTo>
                    <a:pt x="156" y="5"/>
                    <a:pt x="119" y="0"/>
                    <a:pt x="91" y="6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93" y="14"/>
                    <a:pt x="95" y="14"/>
                    <a:pt x="97" y="15"/>
                  </a:cubicBezTo>
                  <a:cubicBezTo>
                    <a:pt x="97" y="15"/>
                    <a:pt x="97" y="15"/>
                    <a:pt x="97" y="15"/>
                  </a:cubicBezTo>
                  <a:cubicBezTo>
                    <a:pt x="104" y="19"/>
                    <a:pt x="107" y="27"/>
                    <a:pt x="103" y="34"/>
                  </a:cubicBezTo>
                  <a:cubicBezTo>
                    <a:pt x="101" y="39"/>
                    <a:pt x="96" y="42"/>
                    <a:pt x="91" y="42"/>
                  </a:cubicBezTo>
                  <a:cubicBezTo>
                    <a:pt x="91" y="146"/>
                    <a:pt x="91" y="146"/>
                    <a:pt x="91" y="146"/>
                  </a:cubicBezTo>
                  <a:cubicBezTo>
                    <a:pt x="93" y="151"/>
                    <a:pt x="93" y="157"/>
                    <a:pt x="91" y="162"/>
                  </a:cubicBezTo>
                  <a:cubicBezTo>
                    <a:pt x="91" y="185"/>
                    <a:pt x="91" y="185"/>
                    <a:pt x="91" y="185"/>
                  </a:cubicBezTo>
                  <a:cubicBezTo>
                    <a:pt x="117" y="174"/>
                    <a:pt x="138" y="143"/>
                    <a:pt x="166" y="145"/>
                  </a:cubicBezTo>
                  <a:cubicBezTo>
                    <a:pt x="179" y="147"/>
                    <a:pt x="192" y="147"/>
                    <a:pt x="204" y="146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199" y="125"/>
                    <a:pt x="195" y="124"/>
                    <a:pt x="191" y="122"/>
                  </a:cubicBezTo>
                  <a:cubicBezTo>
                    <a:pt x="191" y="122"/>
                    <a:pt x="191" y="122"/>
                    <a:pt x="191" y="122"/>
                  </a:cubicBezTo>
                  <a:cubicBezTo>
                    <a:pt x="177" y="115"/>
                    <a:pt x="172" y="98"/>
                    <a:pt x="179" y="84"/>
                  </a:cubicBezTo>
                  <a:cubicBezTo>
                    <a:pt x="184" y="74"/>
                    <a:pt x="193" y="69"/>
                    <a:pt x="204" y="69"/>
                  </a:cubicBezTo>
                  <a:lnTo>
                    <a:pt x="204" y="27"/>
                  </a:lnTo>
                  <a:close/>
                  <a:moveTo>
                    <a:pt x="91" y="6"/>
                  </a:moveTo>
                  <a:cubicBezTo>
                    <a:pt x="86" y="6"/>
                    <a:pt x="82" y="8"/>
                    <a:pt x="78" y="9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2"/>
                    <a:pt x="78" y="22"/>
                  </a:cubicBezTo>
                  <a:cubicBezTo>
                    <a:pt x="81" y="17"/>
                    <a:pt x="86" y="14"/>
                    <a:pt x="91" y="14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78" y="188"/>
                  </a:moveTo>
                  <a:cubicBezTo>
                    <a:pt x="82" y="188"/>
                    <a:pt x="87" y="187"/>
                    <a:pt x="91" y="185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90" y="163"/>
                    <a:pt x="90" y="164"/>
                    <a:pt x="90" y="165"/>
                  </a:cubicBezTo>
                  <a:cubicBezTo>
                    <a:pt x="87" y="170"/>
                    <a:pt x="83" y="174"/>
                    <a:pt x="78" y="176"/>
                  </a:cubicBezTo>
                  <a:cubicBezTo>
                    <a:pt x="78" y="188"/>
                    <a:pt x="78" y="188"/>
                    <a:pt x="78" y="188"/>
                  </a:cubicBezTo>
                  <a:close/>
                  <a:moveTo>
                    <a:pt x="91" y="42"/>
                  </a:moveTo>
                  <a:cubicBezTo>
                    <a:pt x="91" y="146"/>
                    <a:pt x="91" y="146"/>
                    <a:pt x="91" y="146"/>
                  </a:cubicBezTo>
                  <a:cubicBezTo>
                    <a:pt x="89" y="141"/>
                    <a:pt x="85" y="136"/>
                    <a:pt x="80" y="134"/>
                  </a:cubicBezTo>
                  <a:cubicBezTo>
                    <a:pt x="79" y="133"/>
                    <a:pt x="78" y="133"/>
                    <a:pt x="78" y="133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79" y="61"/>
                    <a:pt x="79" y="57"/>
                    <a:pt x="78" y="54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6"/>
                    <a:pt x="81" y="39"/>
                    <a:pt x="84" y="41"/>
                  </a:cubicBezTo>
                  <a:cubicBezTo>
                    <a:pt x="86" y="42"/>
                    <a:pt x="89" y="42"/>
                    <a:pt x="91" y="42"/>
                  </a:cubicBezTo>
                  <a:close/>
                  <a:moveTo>
                    <a:pt x="78" y="9"/>
                  </a:moveTo>
                  <a:cubicBezTo>
                    <a:pt x="71" y="11"/>
                    <a:pt x="65" y="14"/>
                    <a:pt x="60" y="18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2" y="40"/>
                    <a:pt x="65" y="41"/>
                    <a:pt x="68" y="42"/>
                  </a:cubicBezTo>
                  <a:cubicBezTo>
                    <a:pt x="73" y="45"/>
                    <a:pt x="76" y="49"/>
                    <a:pt x="78" y="54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7" y="30"/>
                    <a:pt x="77" y="27"/>
                    <a:pt x="78" y="24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60" y="187"/>
                  </a:moveTo>
                  <a:cubicBezTo>
                    <a:pt x="66" y="188"/>
                    <a:pt x="72" y="189"/>
                    <a:pt x="78" y="188"/>
                  </a:cubicBezTo>
                  <a:cubicBezTo>
                    <a:pt x="78" y="176"/>
                    <a:pt x="78" y="176"/>
                    <a:pt x="78" y="176"/>
                  </a:cubicBezTo>
                  <a:cubicBezTo>
                    <a:pt x="72" y="178"/>
                    <a:pt x="65" y="178"/>
                    <a:pt x="60" y="176"/>
                  </a:cubicBezTo>
                  <a:cubicBezTo>
                    <a:pt x="60" y="187"/>
                    <a:pt x="60" y="187"/>
                    <a:pt x="60" y="187"/>
                  </a:cubicBezTo>
                  <a:close/>
                  <a:moveTo>
                    <a:pt x="78" y="64"/>
                  </a:moveTo>
                  <a:cubicBezTo>
                    <a:pt x="78" y="133"/>
                    <a:pt x="78" y="133"/>
                    <a:pt x="78" y="133"/>
                  </a:cubicBezTo>
                  <a:cubicBezTo>
                    <a:pt x="72" y="131"/>
                    <a:pt x="65" y="131"/>
                    <a:pt x="60" y="134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64" y="123"/>
                    <a:pt x="67" y="120"/>
                    <a:pt x="70" y="116"/>
                  </a:cubicBezTo>
                  <a:cubicBezTo>
                    <a:pt x="75" y="105"/>
                    <a:pt x="71" y="92"/>
                    <a:pt x="60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0" y="78"/>
                    <a:pt x="60" y="78"/>
                    <a:pt x="60" y="78"/>
                  </a:cubicBezTo>
                  <a:cubicBezTo>
                    <a:pt x="66" y="78"/>
                    <a:pt x="73" y="74"/>
                    <a:pt x="76" y="68"/>
                  </a:cubicBezTo>
                  <a:cubicBezTo>
                    <a:pt x="77" y="66"/>
                    <a:pt x="77" y="65"/>
                    <a:pt x="78" y="64"/>
                  </a:cubicBezTo>
                  <a:close/>
                  <a:moveTo>
                    <a:pt x="60" y="18"/>
                  </a:moveTo>
                  <a:cubicBezTo>
                    <a:pt x="0" y="56"/>
                    <a:pt x="10" y="159"/>
                    <a:pt x="46" y="180"/>
                  </a:cubicBezTo>
                  <a:cubicBezTo>
                    <a:pt x="51" y="183"/>
                    <a:pt x="55" y="185"/>
                    <a:pt x="60" y="187"/>
                  </a:cubicBezTo>
                  <a:cubicBezTo>
                    <a:pt x="60" y="176"/>
                    <a:pt x="60" y="176"/>
                    <a:pt x="60" y="176"/>
                  </a:cubicBezTo>
                  <a:cubicBezTo>
                    <a:pt x="59" y="175"/>
                    <a:pt x="59" y="175"/>
                    <a:pt x="59" y="175"/>
                  </a:cubicBezTo>
                  <a:cubicBezTo>
                    <a:pt x="59" y="175"/>
                    <a:pt x="59" y="175"/>
                    <a:pt x="59" y="175"/>
                  </a:cubicBezTo>
                  <a:cubicBezTo>
                    <a:pt x="48" y="170"/>
                    <a:pt x="43" y="156"/>
                    <a:pt x="49" y="144"/>
                  </a:cubicBezTo>
                  <a:cubicBezTo>
                    <a:pt x="51" y="139"/>
                    <a:pt x="55" y="136"/>
                    <a:pt x="60" y="134"/>
                  </a:cubicBezTo>
                  <a:cubicBezTo>
                    <a:pt x="60" y="125"/>
                    <a:pt x="60" y="125"/>
                    <a:pt x="60" y="125"/>
                  </a:cubicBezTo>
                  <a:cubicBezTo>
                    <a:pt x="54" y="128"/>
                    <a:pt x="47" y="128"/>
                    <a:pt x="41" y="125"/>
                  </a:cubicBezTo>
                  <a:cubicBezTo>
                    <a:pt x="41" y="125"/>
                    <a:pt x="41" y="125"/>
                    <a:pt x="41" y="125"/>
                  </a:cubicBezTo>
                  <a:cubicBezTo>
                    <a:pt x="31" y="120"/>
                    <a:pt x="26" y="107"/>
                    <a:pt x="32" y="97"/>
                  </a:cubicBezTo>
                  <a:cubicBezTo>
                    <a:pt x="37" y="86"/>
                    <a:pt x="49" y="82"/>
                    <a:pt x="60" y="87"/>
                  </a:cubicBezTo>
                  <a:cubicBezTo>
                    <a:pt x="60" y="78"/>
                    <a:pt x="60" y="78"/>
                    <a:pt x="60" y="78"/>
                  </a:cubicBezTo>
                  <a:cubicBezTo>
                    <a:pt x="57" y="78"/>
                    <a:pt x="54" y="77"/>
                    <a:pt x="51" y="76"/>
                  </a:cubicBezTo>
                  <a:cubicBezTo>
                    <a:pt x="42" y="71"/>
                    <a:pt x="38" y="60"/>
                    <a:pt x="43" y="51"/>
                  </a:cubicBezTo>
                  <a:cubicBezTo>
                    <a:pt x="43" y="51"/>
                    <a:pt x="43" y="51"/>
                    <a:pt x="43" y="51"/>
                  </a:cubicBezTo>
                  <a:cubicBezTo>
                    <a:pt x="46" y="44"/>
                    <a:pt x="53" y="40"/>
                    <a:pt x="60" y="40"/>
                  </a:cubicBezTo>
                  <a:lnTo>
                    <a:pt x="60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grpSp>
          <p:nvGrpSpPr>
            <p:cNvPr id="136" name="Group 288"/>
            <p:cNvGrpSpPr/>
            <p:nvPr/>
          </p:nvGrpSpPr>
          <p:grpSpPr>
            <a:xfrm>
              <a:off x="6415682" y="4459663"/>
              <a:ext cx="381001" cy="490538"/>
              <a:chOff x="8610600" y="4127500"/>
              <a:chExt cx="508001" cy="654050"/>
            </a:xfrm>
            <a:grpFill/>
          </p:grpSpPr>
          <p:sp>
            <p:nvSpPr>
              <p:cNvPr id="196" name="Freeform 33"/>
              <p:cNvSpPr/>
              <p:nvPr/>
            </p:nvSpPr>
            <p:spPr bwMode="auto">
              <a:xfrm>
                <a:off x="8618538" y="4127500"/>
                <a:ext cx="500063" cy="503238"/>
              </a:xfrm>
              <a:custGeom>
                <a:avLst/>
                <a:gdLst>
                  <a:gd name="T0" fmla="*/ 169 w 230"/>
                  <a:gd name="T1" fmla="*/ 12 h 231"/>
                  <a:gd name="T2" fmla="*/ 215 w 230"/>
                  <a:gd name="T3" fmla="*/ 103 h 231"/>
                  <a:gd name="T4" fmla="*/ 102 w 230"/>
                  <a:gd name="T5" fmla="*/ 216 h 231"/>
                  <a:gd name="T6" fmla="*/ 12 w 230"/>
                  <a:gd name="T7" fmla="*/ 171 h 231"/>
                  <a:gd name="T8" fmla="*/ 0 w 230"/>
                  <a:gd name="T9" fmla="*/ 181 h 231"/>
                  <a:gd name="T10" fmla="*/ 102 w 230"/>
                  <a:gd name="T11" fmla="*/ 231 h 231"/>
                  <a:gd name="T12" fmla="*/ 230 w 230"/>
                  <a:gd name="T13" fmla="*/ 103 h 231"/>
                  <a:gd name="T14" fmla="*/ 178 w 230"/>
                  <a:gd name="T15" fmla="*/ 0 h 231"/>
                  <a:gd name="T16" fmla="*/ 169 w 230"/>
                  <a:gd name="T17" fmla="*/ 1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231">
                    <a:moveTo>
                      <a:pt x="169" y="12"/>
                    </a:moveTo>
                    <a:cubicBezTo>
                      <a:pt x="197" y="32"/>
                      <a:pt x="215" y="65"/>
                      <a:pt x="215" y="103"/>
                    </a:cubicBezTo>
                    <a:cubicBezTo>
                      <a:pt x="215" y="165"/>
                      <a:pt x="165" y="216"/>
                      <a:pt x="102" y="216"/>
                    </a:cubicBezTo>
                    <a:cubicBezTo>
                      <a:pt x="65" y="216"/>
                      <a:pt x="33" y="198"/>
                      <a:pt x="12" y="171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24" y="211"/>
                      <a:pt x="61" y="231"/>
                      <a:pt x="102" y="231"/>
                    </a:cubicBezTo>
                    <a:cubicBezTo>
                      <a:pt x="173" y="231"/>
                      <a:pt x="230" y="174"/>
                      <a:pt x="230" y="103"/>
                    </a:cubicBezTo>
                    <a:cubicBezTo>
                      <a:pt x="230" y="61"/>
                      <a:pt x="210" y="23"/>
                      <a:pt x="178" y="0"/>
                    </a:cubicBezTo>
                    <a:lnTo>
                      <a:pt x="16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197" name="Freeform 34"/>
              <p:cNvSpPr>
                <a:spLocks noEditPoints="1"/>
              </p:cNvSpPr>
              <p:nvPr/>
            </p:nvSpPr>
            <p:spPr bwMode="auto">
              <a:xfrm>
                <a:off x="8621713" y="4137025"/>
                <a:ext cx="442913" cy="441325"/>
              </a:xfrm>
              <a:custGeom>
                <a:avLst/>
                <a:gdLst>
                  <a:gd name="T0" fmla="*/ 102 w 203"/>
                  <a:gd name="T1" fmla="*/ 203 h 203"/>
                  <a:gd name="T2" fmla="*/ 203 w 203"/>
                  <a:gd name="T3" fmla="*/ 101 h 203"/>
                  <a:gd name="T4" fmla="*/ 102 w 203"/>
                  <a:gd name="T5" fmla="*/ 0 h 203"/>
                  <a:gd name="T6" fmla="*/ 102 w 203"/>
                  <a:gd name="T7" fmla="*/ 5 h 203"/>
                  <a:gd name="T8" fmla="*/ 198 w 203"/>
                  <a:gd name="T9" fmla="*/ 101 h 203"/>
                  <a:gd name="T10" fmla="*/ 102 w 203"/>
                  <a:gd name="T11" fmla="*/ 198 h 203"/>
                  <a:gd name="T12" fmla="*/ 102 w 203"/>
                  <a:gd name="T13" fmla="*/ 203 h 203"/>
                  <a:gd name="T14" fmla="*/ 102 w 203"/>
                  <a:gd name="T15" fmla="*/ 0 h 203"/>
                  <a:gd name="T16" fmla="*/ 0 w 203"/>
                  <a:gd name="T17" fmla="*/ 101 h 203"/>
                  <a:gd name="T18" fmla="*/ 102 w 203"/>
                  <a:gd name="T19" fmla="*/ 203 h 203"/>
                  <a:gd name="T20" fmla="*/ 102 w 203"/>
                  <a:gd name="T21" fmla="*/ 203 h 203"/>
                  <a:gd name="T22" fmla="*/ 102 w 203"/>
                  <a:gd name="T23" fmla="*/ 198 h 203"/>
                  <a:gd name="T24" fmla="*/ 102 w 203"/>
                  <a:gd name="T25" fmla="*/ 198 h 203"/>
                  <a:gd name="T26" fmla="*/ 102 w 203"/>
                  <a:gd name="T27" fmla="*/ 198 h 203"/>
                  <a:gd name="T28" fmla="*/ 5 w 203"/>
                  <a:gd name="T29" fmla="*/ 101 h 203"/>
                  <a:gd name="T30" fmla="*/ 102 w 203"/>
                  <a:gd name="T31" fmla="*/ 5 h 203"/>
                  <a:gd name="T32" fmla="*/ 102 w 203"/>
                  <a:gd name="T33" fmla="*/ 5 h 203"/>
                  <a:gd name="T34" fmla="*/ 102 w 203"/>
                  <a:gd name="T35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3" h="203">
                    <a:moveTo>
                      <a:pt x="102" y="203"/>
                    </a:moveTo>
                    <a:cubicBezTo>
                      <a:pt x="158" y="203"/>
                      <a:pt x="203" y="157"/>
                      <a:pt x="203" y="101"/>
                    </a:cubicBezTo>
                    <a:cubicBezTo>
                      <a:pt x="203" y="45"/>
                      <a:pt x="158" y="0"/>
                      <a:pt x="102" y="0"/>
                    </a:cubicBezTo>
                    <a:cubicBezTo>
                      <a:pt x="102" y="5"/>
                      <a:pt x="102" y="5"/>
                      <a:pt x="102" y="5"/>
                    </a:cubicBezTo>
                    <a:cubicBezTo>
                      <a:pt x="155" y="5"/>
                      <a:pt x="198" y="48"/>
                      <a:pt x="198" y="101"/>
                    </a:cubicBezTo>
                    <a:cubicBezTo>
                      <a:pt x="198" y="155"/>
                      <a:pt x="155" y="198"/>
                      <a:pt x="102" y="198"/>
                    </a:cubicBezTo>
                    <a:lnTo>
                      <a:pt x="102" y="203"/>
                    </a:lnTo>
                    <a:close/>
                    <a:moveTo>
                      <a:pt x="102" y="0"/>
                    </a:moveTo>
                    <a:cubicBezTo>
                      <a:pt x="46" y="0"/>
                      <a:pt x="0" y="45"/>
                      <a:pt x="0" y="101"/>
                    </a:cubicBezTo>
                    <a:cubicBezTo>
                      <a:pt x="0" y="157"/>
                      <a:pt x="46" y="203"/>
                      <a:pt x="102" y="203"/>
                    </a:cubicBezTo>
                    <a:cubicBezTo>
                      <a:pt x="102" y="203"/>
                      <a:pt x="102" y="203"/>
                      <a:pt x="102" y="203"/>
                    </a:cubicBezTo>
                    <a:cubicBezTo>
                      <a:pt x="102" y="198"/>
                      <a:pt x="102" y="198"/>
                      <a:pt x="102" y="198"/>
                    </a:cubicBezTo>
                    <a:cubicBezTo>
                      <a:pt x="102" y="198"/>
                      <a:pt x="102" y="198"/>
                      <a:pt x="102" y="198"/>
                    </a:cubicBezTo>
                    <a:cubicBezTo>
                      <a:pt x="102" y="198"/>
                      <a:pt x="102" y="198"/>
                      <a:pt x="102" y="198"/>
                    </a:cubicBezTo>
                    <a:cubicBezTo>
                      <a:pt x="48" y="198"/>
                      <a:pt x="5" y="155"/>
                      <a:pt x="5" y="101"/>
                    </a:cubicBezTo>
                    <a:cubicBezTo>
                      <a:pt x="5" y="48"/>
                      <a:pt x="48" y="5"/>
                      <a:pt x="102" y="5"/>
                    </a:cubicBezTo>
                    <a:cubicBezTo>
                      <a:pt x="102" y="5"/>
                      <a:pt x="102" y="5"/>
                      <a:pt x="102" y="5"/>
                    </a:cubicBezTo>
                    <a:cubicBezTo>
                      <a:pt x="102" y="0"/>
                      <a:pt x="102" y="0"/>
                      <a:pt x="10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198" name="Freeform 35"/>
              <p:cNvSpPr/>
              <p:nvPr/>
            </p:nvSpPr>
            <p:spPr bwMode="auto">
              <a:xfrm>
                <a:off x="8610600" y="4144963"/>
                <a:ext cx="496888" cy="433388"/>
              </a:xfrm>
              <a:custGeom>
                <a:avLst/>
                <a:gdLst>
                  <a:gd name="T0" fmla="*/ 65 w 228"/>
                  <a:gd name="T1" fmla="*/ 15 h 199"/>
                  <a:gd name="T2" fmla="*/ 61 w 228"/>
                  <a:gd name="T3" fmla="*/ 23 h 199"/>
                  <a:gd name="T4" fmla="*/ 57 w 228"/>
                  <a:gd name="T5" fmla="*/ 29 h 199"/>
                  <a:gd name="T6" fmla="*/ 54 w 228"/>
                  <a:gd name="T7" fmla="*/ 26 h 199"/>
                  <a:gd name="T8" fmla="*/ 52 w 228"/>
                  <a:gd name="T9" fmla="*/ 32 h 199"/>
                  <a:gd name="T10" fmla="*/ 42 w 228"/>
                  <a:gd name="T11" fmla="*/ 34 h 199"/>
                  <a:gd name="T12" fmla="*/ 36 w 228"/>
                  <a:gd name="T13" fmla="*/ 41 h 199"/>
                  <a:gd name="T14" fmla="*/ 27 w 228"/>
                  <a:gd name="T15" fmla="*/ 53 h 199"/>
                  <a:gd name="T16" fmla="*/ 21 w 228"/>
                  <a:gd name="T17" fmla="*/ 61 h 199"/>
                  <a:gd name="T18" fmla="*/ 27 w 228"/>
                  <a:gd name="T19" fmla="*/ 67 h 199"/>
                  <a:gd name="T20" fmla="*/ 27 w 228"/>
                  <a:gd name="T21" fmla="*/ 70 h 199"/>
                  <a:gd name="T22" fmla="*/ 22 w 228"/>
                  <a:gd name="T23" fmla="*/ 65 h 199"/>
                  <a:gd name="T24" fmla="*/ 18 w 228"/>
                  <a:gd name="T25" fmla="*/ 60 h 199"/>
                  <a:gd name="T26" fmla="*/ 16 w 228"/>
                  <a:gd name="T27" fmla="*/ 69 h 199"/>
                  <a:gd name="T28" fmla="*/ 17 w 228"/>
                  <a:gd name="T29" fmla="*/ 83 h 199"/>
                  <a:gd name="T30" fmla="*/ 24 w 228"/>
                  <a:gd name="T31" fmla="*/ 80 h 199"/>
                  <a:gd name="T32" fmla="*/ 32 w 228"/>
                  <a:gd name="T33" fmla="*/ 88 h 199"/>
                  <a:gd name="T34" fmla="*/ 41 w 228"/>
                  <a:gd name="T35" fmla="*/ 98 h 199"/>
                  <a:gd name="T36" fmla="*/ 50 w 228"/>
                  <a:gd name="T37" fmla="*/ 105 h 199"/>
                  <a:gd name="T38" fmla="*/ 61 w 228"/>
                  <a:gd name="T39" fmla="*/ 117 h 199"/>
                  <a:gd name="T40" fmla="*/ 58 w 228"/>
                  <a:gd name="T41" fmla="*/ 134 h 199"/>
                  <a:gd name="T42" fmla="*/ 49 w 228"/>
                  <a:gd name="T43" fmla="*/ 155 h 199"/>
                  <a:gd name="T44" fmla="*/ 52 w 228"/>
                  <a:gd name="T45" fmla="*/ 170 h 199"/>
                  <a:gd name="T46" fmla="*/ 46 w 228"/>
                  <a:gd name="T47" fmla="*/ 171 h 199"/>
                  <a:gd name="T48" fmla="*/ 32 w 228"/>
                  <a:gd name="T49" fmla="*/ 148 h 199"/>
                  <a:gd name="T50" fmla="*/ 16 w 228"/>
                  <a:gd name="T51" fmla="*/ 113 h 199"/>
                  <a:gd name="T52" fmla="*/ 11 w 228"/>
                  <a:gd name="T53" fmla="*/ 87 h 199"/>
                  <a:gd name="T54" fmla="*/ 73 w 228"/>
                  <a:gd name="T55" fmla="*/ 183 h 199"/>
                  <a:gd name="T56" fmla="*/ 89 w 228"/>
                  <a:gd name="T57" fmla="*/ 181 h 199"/>
                  <a:gd name="T58" fmla="*/ 110 w 228"/>
                  <a:gd name="T59" fmla="*/ 178 h 199"/>
                  <a:gd name="T60" fmla="*/ 108 w 228"/>
                  <a:gd name="T61" fmla="*/ 187 h 199"/>
                  <a:gd name="T62" fmla="*/ 121 w 228"/>
                  <a:gd name="T63" fmla="*/ 186 h 199"/>
                  <a:gd name="T64" fmla="*/ 139 w 228"/>
                  <a:gd name="T65" fmla="*/ 184 h 199"/>
                  <a:gd name="T66" fmla="*/ 137 w 228"/>
                  <a:gd name="T67" fmla="*/ 3 h 199"/>
                  <a:gd name="T68" fmla="*/ 197 w 228"/>
                  <a:gd name="T69" fmla="*/ 64 h 199"/>
                  <a:gd name="T70" fmla="*/ 189 w 228"/>
                  <a:gd name="T71" fmla="*/ 58 h 199"/>
                  <a:gd name="T72" fmla="*/ 181 w 228"/>
                  <a:gd name="T73" fmla="*/ 74 h 199"/>
                  <a:gd name="T74" fmla="*/ 170 w 228"/>
                  <a:gd name="T75" fmla="*/ 59 h 199"/>
                  <a:gd name="T76" fmla="*/ 174 w 228"/>
                  <a:gd name="T77" fmla="*/ 75 h 199"/>
                  <a:gd name="T78" fmla="*/ 186 w 228"/>
                  <a:gd name="T79" fmla="*/ 79 h 199"/>
                  <a:gd name="T80" fmla="*/ 181 w 228"/>
                  <a:gd name="T81" fmla="*/ 100 h 199"/>
                  <a:gd name="T82" fmla="*/ 175 w 228"/>
                  <a:gd name="T83" fmla="*/ 122 h 199"/>
                  <a:gd name="T84" fmla="*/ 168 w 228"/>
                  <a:gd name="T85" fmla="*/ 137 h 199"/>
                  <a:gd name="T86" fmla="*/ 147 w 228"/>
                  <a:gd name="T87" fmla="*/ 154 h 199"/>
                  <a:gd name="T88" fmla="*/ 141 w 228"/>
                  <a:gd name="T89" fmla="*/ 139 h 199"/>
                  <a:gd name="T90" fmla="*/ 142 w 228"/>
                  <a:gd name="T91" fmla="*/ 121 h 199"/>
                  <a:gd name="T92" fmla="*/ 135 w 228"/>
                  <a:gd name="T93" fmla="*/ 101 h 199"/>
                  <a:gd name="T94" fmla="*/ 125 w 228"/>
                  <a:gd name="T95" fmla="*/ 89 h 199"/>
                  <a:gd name="T96" fmla="*/ 99 w 228"/>
                  <a:gd name="T97" fmla="*/ 90 h 199"/>
                  <a:gd name="T98" fmla="*/ 89 w 228"/>
                  <a:gd name="T99" fmla="*/ 76 h 199"/>
                  <a:gd name="T100" fmla="*/ 100 w 228"/>
                  <a:gd name="T101" fmla="*/ 49 h 199"/>
                  <a:gd name="T102" fmla="*/ 119 w 228"/>
                  <a:gd name="T103" fmla="*/ 41 h 199"/>
                  <a:gd name="T104" fmla="*/ 130 w 228"/>
                  <a:gd name="T105" fmla="*/ 46 h 199"/>
                  <a:gd name="T106" fmla="*/ 146 w 228"/>
                  <a:gd name="T107" fmla="*/ 46 h 199"/>
                  <a:gd name="T108" fmla="*/ 162 w 228"/>
                  <a:gd name="T109" fmla="*/ 44 h 199"/>
                  <a:gd name="T110" fmla="*/ 147 w 228"/>
                  <a:gd name="T111" fmla="*/ 37 h 199"/>
                  <a:gd name="T112" fmla="*/ 146 w 228"/>
                  <a:gd name="T113" fmla="*/ 32 h 199"/>
                  <a:gd name="T114" fmla="*/ 127 w 228"/>
                  <a:gd name="T115" fmla="*/ 32 h 199"/>
                  <a:gd name="T116" fmla="*/ 111 w 228"/>
                  <a:gd name="T117" fmla="*/ 37 h 199"/>
                  <a:gd name="T118" fmla="*/ 107 w 228"/>
                  <a:gd name="T119" fmla="*/ 21 h 199"/>
                  <a:gd name="T120" fmla="*/ 96 w 228"/>
                  <a:gd name="T121" fmla="*/ 11 h 199"/>
                  <a:gd name="T122" fmla="*/ 109 w 228"/>
                  <a:gd name="T123" fmla="*/ 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" h="199">
                    <a:moveTo>
                      <a:pt x="92" y="0"/>
                    </a:moveTo>
                    <a:cubicBezTo>
                      <a:pt x="92" y="0"/>
                      <a:pt x="58" y="5"/>
                      <a:pt x="35" y="31"/>
                    </a:cubicBezTo>
                    <a:cubicBezTo>
                      <a:pt x="35" y="31"/>
                      <a:pt x="53" y="13"/>
                      <a:pt x="64" y="13"/>
                    </a:cubicBezTo>
                    <a:cubicBezTo>
                      <a:pt x="66" y="14"/>
                      <a:pt x="66" y="14"/>
                      <a:pt x="66" y="14"/>
                    </a:cubicBezTo>
                    <a:cubicBezTo>
                      <a:pt x="66" y="14"/>
                      <a:pt x="66" y="15"/>
                      <a:pt x="65" y="15"/>
                    </a:cubicBezTo>
                    <a:cubicBezTo>
                      <a:pt x="65" y="16"/>
                      <a:pt x="64" y="17"/>
                      <a:pt x="64" y="18"/>
                    </a:cubicBezTo>
                    <a:cubicBezTo>
                      <a:pt x="64" y="18"/>
                      <a:pt x="64" y="20"/>
                      <a:pt x="64" y="20"/>
                    </a:cubicBezTo>
                    <a:cubicBezTo>
                      <a:pt x="63" y="21"/>
                      <a:pt x="63" y="21"/>
                      <a:pt x="63" y="21"/>
                    </a:cubicBezTo>
                    <a:cubicBezTo>
                      <a:pt x="63" y="21"/>
                      <a:pt x="62" y="21"/>
                      <a:pt x="62" y="22"/>
                    </a:cubicBezTo>
                    <a:cubicBezTo>
                      <a:pt x="62" y="22"/>
                      <a:pt x="61" y="22"/>
                      <a:pt x="61" y="23"/>
                    </a:cubicBezTo>
                    <a:cubicBezTo>
                      <a:pt x="61" y="24"/>
                      <a:pt x="61" y="25"/>
                      <a:pt x="61" y="25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1" y="28"/>
                      <a:pt x="61" y="28"/>
                      <a:pt x="61" y="28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9" y="29"/>
                      <a:pt x="58" y="29"/>
                      <a:pt x="57" y="29"/>
                    </a:cubicBezTo>
                    <a:cubicBezTo>
                      <a:pt x="56" y="29"/>
                      <a:pt x="56" y="27"/>
                      <a:pt x="56" y="27"/>
                    </a:cubicBezTo>
                    <a:cubicBezTo>
                      <a:pt x="58" y="26"/>
                      <a:pt x="58" y="26"/>
                      <a:pt x="58" y="26"/>
                    </a:cubicBezTo>
                    <a:cubicBezTo>
                      <a:pt x="58" y="26"/>
                      <a:pt x="58" y="26"/>
                      <a:pt x="58" y="25"/>
                    </a:cubicBezTo>
                    <a:cubicBezTo>
                      <a:pt x="57" y="25"/>
                      <a:pt x="57" y="24"/>
                      <a:pt x="56" y="24"/>
                    </a:cubicBezTo>
                    <a:cubicBezTo>
                      <a:pt x="55" y="24"/>
                      <a:pt x="54" y="26"/>
                      <a:pt x="54" y="26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7"/>
                      <a:pt x="51" y="29"/>
                      <a:pt x="51" y="29"/>
                    </a:cubicBezTo>
                    <a:cubicBezTo>
                      <a:pt x="52" y="29"/>
                      <a:pt x="53" y="29"/>
                      <a:pt x="53" y="29"/>
                    </a:cubicBezTo>
                    <a:cubicBezTo>
                      <a:pt x="53" y="29"/>
                      <a:pt x="53" y="30"/>
                      <a:pt x="53" y="31"/>
                    </a:cubicBezTo>
                    <a:cubicBezTo>
                      <a:pt x="53" y="31"/>
                      <a:pt x="52" y="32"/>
                      <a:pt x="52" y="32"/>
                    </a:cubicBezTo>
                    <a:cubicBezTo>
                      <a:pt x="52" y="32"/>
                      <a:pt x="52" y="33"/>
                      <a:pt x="51" y="33"/>
                    </a:cubicBezTo>
                    <a:cubicBezTo>
                      <a:pt x="50" y="32"/>
                      <a:pt x="49" y="32"/>
                      <a:pt x="48" y="32"/>
                    </a:cubicBezTo>
                    <a:cubicBezTo>
                      <a:pt x="47" y="32"/>
                      <a:pt x="46" y="31"/>
                      <a:pt x="46" y="32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3"/>
                      <a:pt x="42" y="34"/>
                      <a:pt x="42" y="34"/>
                    </a:cubicBezTo>
                    <a:cubicBezTo>
                      <a:pt x="42" y="34"/>
                      <a:pt x="41" y="35"/>
                      <a:pt x="41" y="35"/>
                    </a:cubicBezTo>
                    <a:cubicBezTo>
                      <a:pt x="41" y="35"/>
                      <a:pt x="41" y="37"/>
                      <a:pt x="41" y="37"/>
                    </a:cubicBezTo>
                    <a:cubicBezTo>
                      <a:pt x="41" y="37"/>
                      <a:pt x="40" y="38"/>
                      <a:pt x="38" y="38"/>
                    </a:cubicBezTo>
                    <a:cubicBezTo>
                      <a:pt x="37" y="39"/>
                      <a:pt x="36" y="39"/>
                      <a:pt x="36" y="39"/>
                    </a:cubicBezTo>
                    <a:cubicBezTo>
                      <a:pt x="36" y="41"/>
                      <a:pt x="36" y="41"/>
                      <a:pt x="36" y="41"/>
                    </a:cubicBezTo>
                    <a:cubicBezTo>
                      <a:pt x="36" y="41"/>
                      <a:pt x="34" y="42"/>
                      <a:pt x="34" y="43"/>
                    </a:cubicBezTo>
                    <a:cubicBezTo>
                      <a:pt x="33" y="44"/>
                      <a:pt x="30" y="46"/>
                      <a:pt x="30" y="46"/>
                    </a:cubicBezTo>
                    <a:cubicBezTo>
                      <a:pt x="30" y="46"/>
                      <a:pt x="29" y="47"/>
                      <a:pt x="28" y="48"/>
                    </a:cubicBezTo>
                    <a:cubicBezTo>
                      <a:pt x="28" y="49"/>
                      <a:pt x="28" y="50"/>
                      <a:pt x="28" y="51"/>
                    </a:cubicBezTo>
                    <a:cubicBezTo>
                      <a:pt x="28" y="51"/>
                      <a:pt x="27" y="52"/>
                      <a:pt x="27" y="53"/>
                    </a:cubicBezTo>
                    <a:cubicBezTo>
                      <a:pt x="27" y="54"/>
                      <a:pt x="26" y="55"/>
                      <a:pt x="26" y="56"/>
                    </a:cubicBezTo>
                    <a:cubicBezTo>
                      <a:pt x="25" y="56"/>
                      <a:pt x="25" y="57"/>
                      <a:pt x="24" y="57"/>
                    </a:cubicBezTo>
                    <a:cubicBezTo>
                      <a:pt x="24" y="57"/>
                      <a:pt x="22" y="58"/>
                      <a:pt x="21" y="58"/>
                    </a:cubicBezTo>
                    <a:cubicBezTo>
                      <a:pt x="20" y="59"/>
                      <a:pt x="20" y="60"/>
                      <a:pt x="20" y="60"/>
                    </a:cubicBezTo>
                    <a:cubicBezTo>
                      <a:pt x="20" y="60"/>
                      <a:pt x="21" y="61"/>
                      <a:pt x="21" y="61"/>
                    </a:cubicBezTo>
                    <a:cubicBezTo>
                      <a:pt x="22" y="61"/>
                      <a:pt x="23" y="62"/>
                      <a:pt x="23" y="62"/>
                    </a:cubicBezTo>
                    <a:cubicBezTo>
                      <a:pt x="23" y="62"/>
                      <a:pt x="23" y="63"/>
                      <a:pt x="23" y="64"/>
                    </a:cubicBezTo>
                    <a:cubicBezTo>
                      <a:pt x="23" y="64"/>
                      <a:pt x="22" y="66"/>
                      <a:pt x="23" y="66"/>
                    </a:cubicBezTo>
                    <a:cubicBezTo>
                      <a:pt x="24" y="66"/>
                      <a:pt x="25" y="66"/>
                      <a:pt x="25" y="66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29" y="68"/>
                      <a:pt x="29" y="69"/>
                      <a:pt x="29" y="70"/>
                    </a:cubicBezTo>
                    <a:cubicBezTo>
                      <a:pt x="28" y="70"/>
                      <a:pt x="28" y="71"/>
                      <a:pt x="28" y="71"/>
                    </a:cubicBezTo>
                    <a:cubicBezTo>
                      <a:pt x="27" y="71"/>
                      <a:pt x="27" y="71"/>
                      <a:pt x="27" y="70"/>
                    </a:cubicBezTo>
                    <a:cubicBezTo>
                      <a:pt x="27" y="69"/>
                      <a:pt x="27" y="69"/>
                      <a:pt x="26" y="68"/>
                    </a:cubicBezTo>
                    <a:cubicBezTo>
                      <a:pt x="25" y="68"/>
                      <a:pt x="24" y="69"/>
                      <a:pt x="24" y="69"/>
                    </a:cubicBezTo>
                    <a:cubicBezTo>
                      <a:pt x="24" y="69"/>
                      <a:pt x="23" y="69"/>
                      <a:pt x="23" y="68"/>
                    </a:cubicBezTo>
                    <a:cubicBezTo>
                      <a:pt x="22" y="67"/>
                      <a:pt x="22" y="68"/>
                      <a:pt x="22" y="67"/>
                    </a:cubicBezTo>
                    <a:cubicBezTo>
                      <a:pt x="22" y="66"/>
                      <a:pt x="23" y="66"/>
                      <a:pt x="22" y="65"/>
                    </a:cubicBezTo>
                    <a:cubicBezTo>
                      <a:pt x="22" y="65"/>
                      <a:pt x="21" y="64"/>
                      <a:pt x="21" y="64"/>
                    </a:cubicBezTo>
                    <a:cubicBezTo>
                      <a:pt x="20" y="64"/>
                      <a:pt x="21" y="65"/>
                      <a:pt x="20" y="64"/>
                    </a:cubicBezTo>
                    <a:cubicBezTo>
                      <a:pt x="20" y="63"/>
                      <a:pt x="19" y="63"/>
                      <a:pt x="19" y="63"/>
                    </a:cubicBezTo>
                    <a:cubicBezTo>
                      <a:pt x="19" y="63"/>
                      <a:pt x="18" y="63"/>
                      <a:pt x="18" y="62"/>
                    </a:cubicBezTo>
                    <a:cubicBezTo>
                      <a:pt x="18" y="62"/>
                      <a:pt x="18" y="61"/>
                      <a:pt x="18" y="60"/>
                    </a:cubicBezTo>
                    <a:cubicBezTo>
                      <a:pt x="18" y="60"/>
                      <a:pt x="19" y="59"/>
                      <a:pt x="19" y="58"/>
                    </a:cubicBezTo>
                    <a:cubicBezTo>
                      <a:pt x="19" y="58"/>
                      <a:pt x="19" y="55"/>
                      <a:pt x="19" y="55"/>
                    </a:cubicBezTo>
                    <a:cubicBezTo>
                      <a:pt x="19" y="55"/>
                      <a:pt x="16" y="61"/>
                      <a:pt x="15" y="66"/>
                    </a:cubicBezTo>
                    <a:cubicBezTo>
                      <a:pt x="15" y="66"/>
                      <a:pt x="16" y="65"/>
                      <a:pt x="16" y="66"/>
                    </a:cubicBezTo>
                    <a:cubicBezTo>
                      <a:pt x="16" y="67"/>
                      <a:pt x="17" y="68"/>
                      <a:pt x="16" y="69"/>
                    </a:cubicBezTo>
                    <a:cubicBezTo>
                      <a:pt x="16" y="69"/>
                      <a:pt x="16" y="69"/>
                      <a:pt x="16" y="72"/>
                    </a:cubicBezTo>
                    <a:cubicBezTo>
                      <a:pt x="16" y="74"/>
                      <a:pt x="17" y="75"/>
                      <a:pt x="17" y="76"/>
                    </a:cubicBezTo>
                    <a:cubicBezTo>
                      <a:pt x="16" y="76"/>
                      <a:pt x="16" y="77"/>
                      <a:pt x="16" y="78"/>
                    </a:cubicBezTo>
                    <a:cubicBezTo>
                      <a:pt x="16" y="79"/>
                      <a:pt x="16" y="82"/>
                      <a:pt x="17" y="82"/>
                    </a:cubicBezTo>
                    <a:cubicBezTo>
                      <a:pt x="17" y="82"/>
                      <a:pt x="17" y="83"/>
                      <a:pt x="17" y="83"/>
                    </a:cubicBezTo>
                    <a:cubicBezTo>
                      <a:pt x="18" y="84"/>
                      <a:pt x="17" y="85"/>
                      <a:pt x="18" y="84"/>
                    </a:cubicBezTo>
                    <a:cubicBezTo>
                      <a:pt x="19" y="82"/>
                      <a:pt x="20" y="81"/>
                      <a:pt x="20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20" y="80"/>
                      <a:pt x="20" y="79"/>
                      <a:pt x="22" y="79"/>
                    </a:cubicBezTo>
                    <a:cubicBezTo>
                      <a:pt x="23" y="79"/>
                      <a:pt x="24" y="79"/>
                      <a:pt x="24" y="80"/>
                    </a:cubicBezTo>
                    <a:cubicBezTo>
                      <a:pt x="25" y="80"/>
                      <a:pt x="23" y="82"/>
                      <a:pt x="24" y="82"/>
                    </a:cubicBezTo>
                    <a:cubicBezTo>
                      <a:pt x="25" y="82"/>
                      <a:pt x="27" y="81"/>
                      <a:pt x="28" y="81"/>
                    </a:cubicBezTo>
                    <a:cubicBezTo>
                      <a:pt x="29" y="81"/>
                      <a:pt x="29" y="82"/>
                      <a:pt x="30" y="83"/>
                    </a:cubicBezTo>
                    <a:cubicBezTo>
                      <a:pt x="30" y="84"/>
                      <a:pt x="30" y="85"/>
                      <a:pt x="31" y="86"/>
                    </a:cubicBezTo>
                    <a:cubicBezTo>
                      <a:pt x="32" y="86"/>
                      <a:pt x="31" y="87"/>
                      <a:pt x="32" y="88"/>
                    </a:cubicBezTo>
                    <a:cubicBezTo>
                      <a:pt x="32" y="89"/>
                      <a:pt x="34" y="90"/>
                      <a:pt x="35" y="90"/>
                    </a:cubicBezTo>
                    <a:cubicBezTo>
                      <a:pt x="35" y="90"/>
                      <a:pt x="37" y="90"/>
                      <a:pt x="38" y="90"/>
                    </a:cubicBezTo>
                    <a:cubicBezTo>
                      <a:pt x="39" y="91"/>
                      <a:pt x="38" y="92"/>
                      <a:pt x="39" y="92"/>
                    </a:cubicBezTo>
                    <a:cubicBezTo>
                      <a:pt x="40" y="92"/>
                      <a:pt x="41" y="95"/>
                      <a:pt x="41" y="95"/>
                    </a:cubicBezTo>
                    <a:cubicBezTo>
                      <a:pt x="41" y="95"/>
                      <a:pt x="41" y="97"/>
                      <a:pt x="41" y="98"/>
                    </a:cubicBezTo>
                    <a:cubicBezTo>
                      <a:pt x="41" y="98"/>
                      <a:pt x="41" y="99"/>
                      <a:pt x="42" y="100"/>
                    </a:cubicBezTo>
                    <a:cubicBezTo>
                      <a:pt x="42" y="100"/>
                      <a:pt x="44" y="100"/>
                      <a:pt x="44" y="100"/>
                    </a:cubicBezTo>
                    <a:cubicBezTo>
                      <a:pt x="44" y="100"/>
                      <a:pt x="43" y="102"/>
                      <a:pt x="45" y="102"/>
                    </a:cubicBezTo>
                    <a:cubicBezTo>
                      <a:pt x="47" y="103"/>
                      <a:pt x="48" y="103"/>
                      <a:pt x="49" y="104"/>
                    </a:cubicBezTo>
                    <a:cubicBezTo>
                      <a:pt x="49" y="104"/>
                      <a:pt x="48" y="105"/>
                      <a:pt x="50" y="105"/>
                    </a:cubicBezTo>
                    <a:cubicBezTo>
                      <a:pt x="52" y="105"/>
                      <a:pt x="54" y="105"/>
                      <a:pt x="55" y="106"/>
                    </a:cubicBezTo>
                    <a:cubicBezTo>
                      <a:pt x="56" y="106"/>
                      <a:pt x="55" y="107"/>
                      <a:pt x="57" y="109"/>
                    </a:cubicBezTo>
                    <a:cubicBezTo>
                      <a:pt x="60" y="110"/>
                      <a:pt x="60" y="111"/>
                      <a:pt x="61" y="111"/>
                    </a:cubicBezTo>
                    <a:cubicBezTo>
                      <a:pt x="62" y="111"/>
                      <a:pt x="63" y="111"/>
                      <a:pt x="63" y="113"/>
                    </a:cubicBezTo>
                    <a:cubicBezTo>
                      <a:pt x="62" y="115"/>
                      <a:pt x="62" y="116"/>
                      <a:pt x="61" y="117"/>
                    </a:cubicBezTo>
                    <a:cubicBezTo>
                      <a:pt x="60" y="118"/>
                      <a:pt x="59" y="120"/>
                      <a:pt x="58" y="121"/>
                    </a:cubicBezTo>
                    <a:cubicBezTo>
                      <a:pt x="58" y="122"/>
                      <a:pt x="57" y="123"/>
                      <a:pt x="58" y="124"/>
                    </a:cubicBezTo>
                    <a:cubicBezTo>
                      <a:pt x="58" y="126"/>
                      <a:pt x="59" y="127"/>
                      <a:pt x="59" y="128"/>
                    </a:cubicBezTo>
                    <a:cubicBezTo>
                      <a:pt x="59" y="129"/>
                      <a:pt x="59" y="131"/>
                      <a:pt x="59" y="132"/>
                    </a:cubicBezTo>
                    <a:cubicBezTo>
                      <a:pt x="58" y="133"/>
                      <a:pt x="58" y="134"/>
                      <a:pt x="58" y="134"/>
                    </a:cubicBezTo>
                    <a:cubicBezTo>
                      <a:pt x="58" y="134"/>
                      <a:pt x="59" y="136"/>
                      <a:pt x="58" y="137"/>
                    </a:cubicBezTo>
                    <a:cubicBezTo>
                      <a:pt x="57" y="138"/>
                      <a:pt x="55" y="140"/>
                      <a:pt x="54" y="140"/>
                    </a:cubicBezTo>
                    <a:cubicBezTo>
                      <a:pt x="53" y="140"/>
                      <a:pt x="51" y="142"/>
                      <a:pt x="51" y="142"/>
                    </a:cubicBezTo>
                    <a:cubicBezTo>
                      <a:pt x="51" y="142"/>
                      <a:pt x="51" y="146"/>
                      <a:pt x="51" y="147"/>
                    </a:cubicBezTo>
                    <a:cubicBezTo>
                      <a:pt x="51" y="147"/>
                      <a:pt x="47" y="154"/>
                      <a:pt x="49" y="155"/>
                    </a:cubicBezTo>
                    <a:cubicBezTo>
                      <a:pt x="50" y="156"/>
                      <a:pt x="50" y="158"/>
                      <a:pt x="50" y="159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61"/>
                      <a:pt x="46" y="161"/>
                      <a:pt x="47" y="163"/>
                    </a:cubicBezTo>
                    <a:cubicBezTo>
                      <a:pt x="49" y="165"/>
                      <a:pt x="50" y="165"/>
                      <a:pt x="50" y="167"/>
                    </a:cubicBezTo>
                    <a:cubicBezTo>
                      <a:pt x="51" y="168"/>
                      <a:pt x="51" y="168"/>
                      <a:pt x="52" y="170"/>
                    </a:cubicBezTo>
                    <a:cubicBezTo>
                      <a:pt x="53" y="171"/>
                      <a:pt x="53" y="172"/>
                      <a:pt x="54" y="173"/>
                    </a:cubicBezTo>
                    <a:cubicBezTo>
                      <a:pt x="55" y="174"/>
                      <a:pt x="56" y="175"/>
                      <a:pt x="56" y="176"/>
                    </a:cubicBezTo>
                    <a:cubicBezTo>
                      <a:pt x="56" y="177"/>
                      <a:pt x="59" y="179"/>
                      <a:pt x="56" y="177"/>
                    </a:cubicBezTo>
                    <a:cubicBezTo>
                      <a:pt x="53" y="175"/>
                      <a:pt x="56" y="177"/>
                      <a:pt x="52" y="174"/>
                    </a:cubicBezTo>
                    <a:cubicBezTo>
                      <a:pt x="49" y="171"/>
                      <a:pt x="48" y="173"/>
                      <a:pt x="46" y="171"/>
                    </a:cubicBezTo>
                    <a:cubicBezTo>
                      <a:pt x="45" y="169"/>
                      <a:pt x="47" y="175"/>
                      <a:pt x="44" y="168"/>
                    </a:cubicBezTo>
                    <a:cubicBezTo>
                      <a:pt x="41" y="160"/>
                      <a:pt x="40" y="161"/>
                      <a:pt x="39" y="159"/>
                    </a:cubicBezTo>
                    <a:cubicBezTo>
                      <a:pt x="39" y="157"/>
                      <a:pt x="39" y="159"/>
                      <a:pt x="37" y="155"/>
                    </a:cubicBezTo>
                    <a:cubicBezTo>
                      <a:pt x="35" y="151"/>
                      <a:pt x="37" y="154"/>
                      <a:pt x="35" y="151"/>
                    </a:cubicBezTo>
                    <a:cubicBezTo>
                      <a:pt x="33" y="149"/>
                      <a:pt x="33" y="152"/>
                      <a:pt x="32" y="148"/>
                    </a:cubicBezTo>
                    <a:cubicBezTo>
                      <a:pt x="31" y="143"/>
                      <a:pt x="31" y="146"/>
                      <a:pt x="30" y="141"/>
                    </a:cubicBezTo>
                    <a:cubicBezTo>
                      <a:pt x="28" y="136"/>
                      <a:pt x="31" y="136"/>
                      <a:pt x="28" y="133"/>
                    </a:cubicBezTo>
                    <a:cubicBezTo>
                      <a:pt x="25" y="131"/>
                      <a:pt x="25" y="132"/>
                      <a:pt x="24" y="131"/>
                    </a:cubicBezTo>
                    <a:cubicBezTo>
                      <a:pt x="23" y="129"/>
                      <a:pt x="25" y="130"/>
                      <a:pt x="22" y="126"/>
                    </a:cubicBezTo>
                    <a:cubicBezTo>
                      <a:pt x="20" y="122"/>
                      <a:pt x="16" y="120"/>
                      <a:pt x="16" y="113"/>
                    </a:cubicBezTo>
                    <a:cubicBezTo>
                      <a:pt x="16" y="105"/>
                      <a:pt x="16" y="104"/>
                      <a:pt x="16" y="104"/>
                    </a:cubicBezTo>
                    <a:cubicBezTo>
                      <a:pt x="16" y="104"/>
                      <a:pt x="13" y="101"/>
                      <a:pt x="14" y="97"/>
                    </a:cubicBezTo>
                    <a:cubicBezTo>
                      <a:pt x="15" y="92"/>
                      <a:pt x="16" y="94"/>
                      <a:pt x="15" y="92"/>
                    </a:cubicBezTo>
                    <a:cubicBezTo>
                      <a:pt x="15" y="91"/>
                      <a:pt x="14" y="91"/>
                      <a:pt x="13" y="89"/>
                    </a:cubicBezTo>
                    <a:cubicBezTo>
                      <a:pt x="12" y="88"/>
                      <a:pt x="12" y="88"/>
                      <a:pt x="11" y="87"/>
                    </a:cubicBezTo>
                    <a:cubicBezTo>
                      <a:pt x="11" y="86"/>
                      <a:pt x="11" y="83"/>
                      <a:pt x="11" y="83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4"/>
                      <a:pt x="0" y="182"/>
                      <a:pt x="97" y="197"/>
                    </a:cubicBezTo>
                    <a:cubicBezTo>
                      <a:pt x="97" y="197"/>
                      <a:pt x="75" y="192"/>
                      <a:pt x="73" y="187"/>
                    </a:cubicBezTo>
                    <a:cubicBezTo>
                      <a:pt x="73" y="187"/>
                      <a:pt x="72" y="183"/>
                      <a:pt x="73" y="183"/>
                    </a:cubicBezTo>
                    <a:cubicBezTo>
                      <a:pt x="74" y="183"/>
                      <a:pt x="76" y="184"/>
                      <a:pt x="77" y="183"/>
                    </a:cubicBezTo>
                    <a:cubicBezTo>
                      <a:pt x="79" y="181"/>
                      <a:pt x="80" y="180"/>
                      <a:pt x="80" y="180"/>
                    </a:cubicBezTo>
                    <a:cubicBezTo>
                      <a:pt x="80" y="182"/>
                      <a:pt x="80" y="182"/>
                      <a:pt x="80" y="182"/>
                    </a:cubicBezTo>
                    <a:cubicBezTo>
                      <a:pt x="80" y="182"/>
                      <a:pt x="79" y="182"/>
                      <a:pt x="83" y="181"/>
                    </a:cubicBezTo>
                    <a:cubicBezTo>
                      <a:pt x="88" y="181"/>
                      <a:pt x="88" y="181"/>
                      <a:pt x="89" y="181"/>
                    </a:cubicBezTo>
                    <a:cubicBezTo>
                      <a:pt x="91" y="180"/>
                      <a:pt x="93" y="176"/>
                      <a:pt x="94" y="178"/>
                    </a:cubicBezTo>
                    <a:cubicBezTo>
                      <a:pt x="95" y="181"/>
                      <a:pt x="93" y="180"/>
                      <a:pt x="95" y="181"/>
                    </a:cubicBezTo>
                    <a:cubicBezTo>
                      <a:pt x="97" y="181"/>
                      <a:pt x="101" y="180"/>
                      <a:pt x="101" y="180"/>
                    </a:cubicBezTo>
                    <a:cubicBezTo>
                      <a:pt x="101" y="180"/>
                      <a:pt x="108" y="181"/>
                      <a:pt x="108" y="180"/>
                    </a:cubicBezTo>
                    <a:cubicBezTo>
                      <a:pt x="109" y="179"/>
                      <a:pt x="109" y="178"/>
                      <a:pt x="110" y="178"/>
                    </a:cubicBezTo>
                    <a:cubicBezTo>
                      <a:pt x="111" y="178"/>
                      <a:pt x="112" y="180"/>
                      <a:pt x="112" y="180"/>
                    </a:cubicBezTo>
                    <a:cubicBezTo>
                      <a:pt x="108" y="182"/>
                      <a:pt x="108" y="182"/>
                      <a:pt x="108" y="182"/>
                    </a:cubicBezTo>
                    <a:cubicBezTo>
                      <a:pt x="105" y="185"/>
                      <a:pt x="105" y="185"/>
                      <a:pt x="105" y="185"/>
                    </a:cubicBezTo>
                    <a:cubicBezTo>
                      <a:pt x="105" y="185"/>
                      <a:pt x="103" y="185"/>
                      <a:pt x="105" y="186"/>
                    </a:cubicBezTo>
                    <a:cubicBezTo>
                      <a:pt x="106" y="187"/>
                      <a:pt x="107" y="187"/>
                      <a:pt x="108" y="187"/>
                    </a:cubicBezTo>
                    <a:cubicBezTo>
                      <a:pt x="110" y="187"/>
                      <a:pt x="114" y="190"/>
                      <a:pt x="115" y="188"/>
                    </a:cubicBezTo>
                    <a:cubicBezTo>
                      <a:pt x="116" y="186"/>
                      <a:pt x="116" y="186"/>
                      <a:pt x="117" y="185"/>
                    </a:cubicBezTo>
                    <a:cubicBezTo>
                      <a:pt x="117" y="184"/>
                      <a:pt x="117" y="182"/>
                      <a:pt x="119" y="182"/>
                    </a:cubicBezTo>
                    <a:cubicBezTo>
                      <a:pt x="120" y="182"/>
                      <a:pt x="122" y="183"/>
                      <a:pt x="122" y="183"/>
                    </a:cubicBezTo>
                    <a:cubicBezTo>
                      <a:pt x="121" y="186"/>
                      <a:pt x="121" y="186"/>
                      <a:pt x="121" y="186"/>
                    </a:cubicBezTo>
                    <a:cubicBezTo>
                      <a:pt x="121" y="186"/>
                      <a:pt x="123" y="186"/>
                      <a:pt x="125" y="186"/>
                    </a:cubicBezTo>
                    <a:cubicBezTo>
                      <a:pt x="126" y="186"/>
                      <a:pt x="126" y="188"/>
                      <a:pt x="128" y="186"/>
                    </a:cubicBezTo>
                    <a:cubicBezTo>
                      <a:pt x="129" y="184"/>
                      <a:pt x="129" y="184"/>
                      <a:pt x="131" y="184"/>
                    </a:cubicBezTo>
                    <a:cubicBezTo>
                      <a:pt x="133" y="184"/>
                      <a:pt x="135" y="183"/>
                      <a:pt x="136" y="183"/>
                    </a:cubicBezTo>
                    <a:cubicBezTo>
                      <a:pt x="136" y="184"/>
                      <a:pt x="138" y="184"/>
                      <a:pt x="139" y="184"/>
                    </a:cubicBezTo>
                    <a:cubicBezTo>
                      <a:pt x="139" y="184"/>
                      <a:pt x="143" y="186"/>
                      <a:pt x="143" y="186"/>
                    </a:cubicBezTo>
                    <a:cubicBezTo>
                      <a:pt x="144" y="185"/>
                      <a:pt x="148" y="186"/>
                      <a:pt x="148" y="186"/>
                    </a:cubicBezTo>
                    <a:cubicBezTo>
                      <a:pt x="148" y="186"/>
                      <a:pt x="137" y="196"/>
                      <a:pt x="113" y="197"/>
                    </a:cubicBezTo>
                    <a:cubicBezTo>
                      <a:pt x="113" y="197"/>
                      <a:pt x="167" y="199"/>
                      <a:pt x="197" y="146"/>
                    </a:cubicBezTo>
                    <a:cubicBezTo>
                      <a:pt x="228" y="94"/>
                      <a:pt x="206" y="26"/>
                      <a:pt x="137" y="3"/>
                    </a:cubicBezTo>
                    <a:cubicBezTo>
                      <a:pt x="137" y="3"/>
                      <a:pt x="189" y="22"/>
                      <a:pt x="203" y="71"/>
                    </a:cubicBezTo>
                    <a:cubicBezTo>
                      <a:pt x="202" y="72"/>
                      <a:pt x="202" y="72"/>
                      <a:pt x="202" y="72"/>
                    </a:cubicBezTo>
                    <a:cubicBezTo>
                      <a:pt x="201" y="71"/>
                      <a:pt x="201" y="72"/>
                      <a:pt x="200" y="69"/>
                    </a:cubicBezTo>
                    <a:cubicBezTo>
                      <a:pt x="199" y="67"/>
                      <a:pt x="199" y="68"/>
                      <a:pt x="199" y="66"/>
                    </a:cubicBezTo>
                    <a:cubicBezTo>
                      <a:pt x="198" y="64"/>
                      <a:pt x="198" y="65"/>
                      <a:pt x="197" y="64"/>
                    </a:cubicBezTo>
                    <a:cubicBezTo>
                      <a:pt x="195" y="62"/>
                      <a:pt x="195" y="62"/>
                      <a:pt x="194" y="61"/>
                    </a:cubicBezTo>
                    <a:cubicBezTo>
                      <a:pt x="193" y="61"/>
                      <a:pt x="192" y="58"/>
                      <a:pt x="192" y="57"/>
                    </a:cubicBezTo>
                    <a:cubicBezTo>
                      <a:pt x="191" y="56"/>
                      <a:pt x="189" y="55"/>
                      <a:pt x="188" y="55"/>
                    </a:cubicBezTo>
                    <a:cubicBezTo>
                      <a:pt x="187" y="55"/>
                      <a:pt x="188" y="54"/>
                      <a:pt x="187" y="55"/>
                    </a:cubicBezTo>
                    <a:cubicBezTo>
                      <a:pt x="187" y="56"/>
                      <a:pt x="189" y="58"/>
                      <a:pt x="189" y="58"/>
                    </a:cubicBezTo>
                    <a:cubicBezTo>
                      <a:pt x="189" y="62"/>
                      <a:pt x="189" y="62"/>
                      <a:pt x="189" y="62"/>
                    </a:cubicBezTo>
                    <a:cubicBezTo>
                      <a:pt x="189" y="62"/>
                      <a:pt x="190" y="65"/>
                      <a:pt x="190" y="66"/>
                    </a:cubicBezTo>
                    <a:cubicBezTo>
                      <a:pt x="190" y="67"/>
                      <a:pt x="189" y="70"/>
                      <a:pt x="189" y="70"/>
                    </a:cubicBezTo>
                    <a:cubicBezTo>
                      <a:pt x="189" y="70"/>
                      <a:pt x="188" y="72"/>
                      <a:pt x="187" y="73"/>
                    </a:cubicBezTo>
                    <a:cubicBezTo>
                      <a:pt x="186" y="73"/>
                      <a:pt x="181" y="74"/>
                      <a:pt x="181" y="74"/>
                    </a:cubicBezTo>
                    <a:cubicBezTo>
                      <a:pt x="181" y="74"/>
                      <a:pt x="179" y="72"/>
                      <a:pt x="179" y="71"/>
                    </a:cubicBezTo>
                    <a:cubicBezTo>
                      <a:pt x="178" y="69"/>
                      <a:pt x="175" y="69"/>
                      <a:pt x="174" y="68"/>
                    </a:cubicBezTo>
                    <a:cubicBezTo>
                      <a:pt x="174" y="67"/>
                      <a:pt x="175" y="66"/>
                      <a:pt x="173" y="64"/>
                    </a:cubicBezTo>
                    <a:cubicBezTo>
                      <a:pt x="172" y="62"/>
                      <a:pt x="173" y="63"/>
                      <a:pt x="172" y="61"/>
                    </a:cubicBezTo>
                    <a:cubicBezTo>
                      <a:pt x="170" y="59"/>
                      <a:pt x="170" y="59"/>
                      <a:pt x="170" y="59"/>
                    </a:cubicBezTo>
                    <a:cubicBezTo>
                      <a:pt x="170" y="59"/>
                      <a:pt x="166" y="58"/>
                      <a:pt x="167" y="60"/>
                    </a:cubicBezTo>
                    <a:cubicBezTo>
                      <a:pt x="168" y="63"/>
                      <a:pt x="167" y="65"/>
                      <a:pt x="168" y="65"/>
                    </a:cubicBezTo>
                    <a:cubicBezTo>
                      <a:pt x="169" y="66"/>
                      <a:pt x="170" y="65"/>
                      <a:pt x="171" y="67"/>
                    </a:cubicBezTo>
                    <a:cubicBezTo>
                      <a:pt x="172" y="69"/>
                      <a:pt x="172" y="70"/>
                      <a:pt x="172" y="71"/>
                    </a:cubicBezTo>
                    <a:cubicBezTo>
                      <a:pt x="173" y="71"/>
                      <a:pt x="173" y="74"/>
                      <a:pt x="174" y="75"/>
                    </a:cubicBezTo>
                    <a:cubicBezTo>
                      <a:pt x="175" y="75"/>
                      <a:pt x="178" y="75"/>
                      <a:pt x="178" y="76"/>
                    </a:cubicBezTo>
                    <a:cubicBezTo>
                      <a:pt x="177" y="77"/>
                      <a:pt x="176" y="78"/>
                      <a:pt x="178" y="79"/>
                    </a:cubicBezTo>
                    <a:cubicBezTo>
                      <a:pt x="179" y="79"/>
                      <a:pt x="179" y="80"/>
                      <a:pt x="180" y="80"/>
                    </a:cubicBezTo>
                    <a:cubicBezTo>
                      <a:pt x="181" y="80"/>
                      <a:pt x="181" y="80"/>
                      <a:pt x="182" y="79"/>
                    </a:cubicBezTo>
                    <a:cubicBezTo>
                      <a:pt x="184" y="79"/>
                      <a:pt x="186" y="79"/>
                      <a:pt x="186" y="79"/>
                    </a:cubicBezTo>
                    <a:cubicBezTo>
                      <a:pt x="186" y="79"/>
                      <a:pt x="188" y="80"/>
                      <a:pt x="188" y="81"/>
                    </a:cubicBezTo>
                    <a:cubicBezTo>
                      <a:pt x="188" y="82"/>
                      <a:pt x="187" y="86"/>
                      <a:pt x="187" y="86"/>
                    </a:cubicBezTo>
                    <a:cubicBezTo>
                      <a:pt x="185" y="90"/>
                      <a:pt x="185" y="90"/>
                      <a:pt x="185" y="90"/>
                    </a:cubicBezTo>
                    <a:cubicBezTo>
                      <a:pt x="185" y="90"/>
                      <a:pt x="185" y="97"/>
                      <a:pt x="184" y="97"/>
                    </a:cubicBezTo>
                    <a:cubicBezTo>
                      <a:pt x="183" y="97"/>
                      <a:pt x="182" y="100"/>
                      <a:pt x="181" y="100"/>
                    </a:cubicBezTo>
                    <a:cubicBezTo>
                      <a:pt x="180" y="101"/>
                      <a:pt x="180" y="105"/>
                      <a:pt x="180" y="105"/>
                    </a:cubicBezTo>
                    <a:cubicBezTo>
                      <a:pt x="178" y="108"/>
                      <a:pt x="178" y="108"/>
                      <a:pt x="178" y="108"/>
                    </a:cubicBezTo>
                    <a:cubicBezTo>
                      <a:pt x="178" y="108"/>
                      <a:pt x="178" y="111"/>
                      <a:pt x="178" y="112"/>
                    </a:cubicBezTo>
                    <a:cubicBezTo>
                      <a:pt x="178" y="113"/>
                      <a:pt x="179" y="117"/>
                      <a:pt x="178" y="119"/>
                    </a:cubicBezTo>
                    <a:cubicBezTo>
                      <a:pt x="178" y="121"/>
                      <a:pt x="175" y="122"/>
                      <a:pt x="175" y="122"/>
                    </a:cubicBezTo>
                    <a:cubicBezTo>
                      <a:pt x="175" y="122"/>
                      <a:pt x="179" y="126"/>
                      <a:pt x="177" y="126"/>
                    </a:cubicBezTo>
                    <a:cubicBezTo>
                      <a:pt x="175" y="127"/>
                      <a:pt x="173" y="129"/>
                      <a:pt x="173" y="130"/>
                    </a:cubicBezTo>
                    <a:cubicBezTo>
                      <a:pt x="172" y="131"/>
                      <a:pt x="172" y="132"/>
                      <a:pt x="171" y="132"/>
                    </a:cubicBezTo>
                    <a:cubicBezTo>
                      <a:pt x="170" y="133"/>
                      <a:pt x="168" y="133"/>
                      <a:pt x="168" y="134"/>
                    </a:cubicBezTo>
                    <a:cubicBezTo>
                      <a:pt x="168" y="134"/>
                      <a:pt x="168" y="137"/>
                      <a:pt x="168" y="137"/>
                    </a:cubicBezTo>
                    <a:cubicBezTo>
                      <a:pt x="164" y="142"/>
                      <a:pt x="164" y="142"/>
                      <a:pt x="164" y="142"/>
                    </a:cubicBezTo>
                    <a:cubicBezTo>
                      <a:pt x="160" y="146"/>
                      <a:pt x="160" y="146"/>
                      <a:pt x="160" y="146"/>
                    </a:cubicBezTo>
                    <a:cubicBezTo>
                      <a:pt x="160" y="146"/>
                      <a:pt x="160" y="149"/>
                      <a:pt x="159" y="149"/>
                    </a:cubicBezTo>
                    <a:cubicBezTo>
                      <a:pt x="158" y="149"/>
                      <a:pt x="153" y="151"/>
                      <a:pt x="152" y="152"/>
                    </a:cubicBezTo>
                    <a:cubicBezTo>
                      <a:pt x="152" y="152"/>
                      <a:pt x="148" y="154"/>
                      <a:pt x="147" y="154"/>
                    </a:cubicBezTo>
                    <a:cubicBezTo>
                      <a:pt x="146" y="154"/>
                      <a:pt x="148" y="157"/>
                      <a:pt x="146" y="154"/>
                    </a:cubicBezTo>
                    <a:cubicBezTo>
                      <a:pt x="144" y="151"/>
                      <a:pt x="145" y="153"/>
                      <a:pt x="144" y="149"/>
                    </a:cubicBezTo>
                    <a:cubicBezTo>
                      <a:pt x="142" y="145"/>
                      <a:pt x="142" y="148"/>
                      <a:pt x="142" y="145"/>
                    </a:cubicBezTo>
                    <a:cubicBezTo>
                      <a:pt x="142" y="143"/>
                      <a:pt x="142" y="145"/>
                      <a:pt x="142" y="143"/>
                    </a:cubicBezTo>
                    <a:cubicBezTo>
                      <a:pt x="142" y="140"/>
                      <a:pt x="143" y="142"/>
                      <a:pt x="141" y="139"/>
                    </a:cubicBezTo>
                    <a:cubicBezTo>
                      <a:pt x="140" y="136"/>
                      <a:pt x="140" y="137"/>
                      <a:pt x="138" y="135"/>
                    </a:cubicBezTo>
                    <a:cubicBezTo>
                      <a:pt x="136" y="133"/>
                      <a:pt x="135" y="135"/>
                      <a:pt x="136" y="132"/>
                    </a:cubicBezTo>
                    <a:cubicBezTo>
                      <a:pt x="137" y="129"/>
                      <a:pt x="137" y="132"/>
                      <a:pt x="137" y="129"/>
                    </a:cubicBezTo>
                    <a:cubicBezTo>
                      <a:pt x="138" y="126"/>
                      <a:pt x="137" y="125"/>
                      <a:pt x="139" y="124"/>
                    </a:cubicBezTo>
                    <a:cubicBezTo>
                      <a:pt x="141" y="123"/>
                      <a:pt x="142" y="122"/>
                      <a:pt x="142" y="121"/>
                    </a:cubicBezTo>
                    <a:cubicBezTo>
                      <a:pt x="142" y="119"/>
                      <a:pt x="142" y="118"/>
                      <a:pt x="142" y="117"/>
                    </a:cubicBezTo>
                    <a:cubicBezTo>
                      <a:pt x="141" y="116"/>
                      <a:pt x="139" y="114"/>
                      <a:pt x="139" y="113"/>
                    </a:cubicBezTo>
                    <a:cubicBezTo>
                      <a:pt x="139" y="112"/>
                      <a:pt x="139" y="113"/>
                      <a:pt x="137" y="111"/>
                    </a:cubicBezTo>
                    <a:cubicBezTo>
                      <a:pt x="136" y="109"/>
                      <a:pt x="135" y="108"/>
                      <a:pt x="135" y="108"/>
                    </a:cubicBezTo>
                    <a:cubicBezTo>
                      <a:pt x="135" y="108"/>
                      <a:pt x="135" y="103"/>
                      <a:pt x="135" y="101"/>
                    </a:cubicBezTo>
                    <a:cubicBezTo>
                      <a:pt x="135" y="99"/>
                      <a:pt x="134" y="102"/>
                      <a:pt x="135" y="99"/>
                    </a:cubicBezTo>
                    <a:cubicBezTo>
                      <a:pt x="135" y="96"/>
                      <a:pt x="135" y="94"/>
                      <a:pt x="135" y="94"/>
                    </a:cubicBezTo>
                    <a:cubicBezTo>
                      <a:pt x="135" y="94"/>
                      <a:pt x="132" y="92"/>
                      <a:pt x="131" y="92"/>
                    </a:cubicBezTo>
                    <a:cubicBezTo>
                      <a:pt x="129" y="92"/>
                      <a:pt x="129" y="94"/>
                      <a:pt x="127" y="93"/>
                    </a:cubicBezTo>
                    <a:cubicBezTo>
                      <a:pt x="125" y="91"/>
                      <a:pt x="126" y="90"/>
                      <a:pt x="125" y="89"/>
                    </a:cubicBezTo>
                    <a:cubicBezTo>
                      <a:pt x="124" y="89"/>
                      <a:pt x="123" y="89"/>
                      <a:pt x="122" y="90"/>
                    </a:cubicBezTo>
                    <a:cubicBezTo>
                      <a:pt x="121" y="91"/>
                      <a:pt x="118" y="91"/>
                      <a:pt x="116" y="91"/>
                    </a:cubicBezTo>
                    <a:cubicBezTo>
                      <a:pt x="114" y="92"/>
                      <a:pt x="113" y="92"/>
                      <a:pt x="110" y="92"/>
                    </a:cubicBezTo>
                    <a:cubicBezTo>
                      <a:pt x="108" y="92"/>
                      <a:pt x="104" y="93"/>
                      <a:pt x="102" y="92"/>
                    </a:cubicBezTo>
                    <a:cubicBezTo>
                      <a:pt x="100" y="91"/>
                      <a:pt x="100" y="92"/>
                      <a:pt x="99" y="90"/>
                    </a:cubicBezTo>
                    <a:cubicBezTo>
                      <a:pt x="98" y="88"/>
                      <a:pt x="99" y="88"/>
                      <a:pt x="97" y="87"/>
                    </a:cubicBezTo>
                    <a:cubicBezTo>
                      <a:pt x="95" y="86"/>
                      <a:pt x="94" y="87"/>
                      <a:pt x="94" y="85"/>
                    </a:cubicBezTo>
                    <a:cubicBezTo>
                      <a:pt x="94" y="82"/>
                      <a:pt x="95" y="83"/>
                      <a:pt x="93" y="81"/>
                    </a:cubicBezTo>
                    <a:cubicBezTo>
                      <a:pt x="92" y="79"/>
                      <a:pt x="94" y="82"/>
                      <a:pt x="92" y="79"/>
                    </a:cubicBezTo>
                    <a:cubicBezTo>
                      <a:pt x="89" y="76"/>
                      <a:pt x="88" y="79"/>
                      <a:pt x="89" y="76"/>
                    </a:cubicBezTo>
                    <a:cubicBezTo>
                      <a:pt x="90" y="74"/>
                      <a:pt x="91" y="75"/>
                      <a:pt x="91" y="73"/>
                    </a:cubicBezTo>
                    <a:cubicBezTo>
                      <a:pt x="91" y="70"/>
                      <a:pt x="95" y="74"/>
                      <a:pt x="92" y="68"/>
                    </a:cubicBezTo>
                    <a:cubicBezTo>
                      <a:pt x="90" y="63"/>
                      <a:pt x="89" y="64"/>
                      <a:pt x="92" y="60"/>
                    </a:cubicBezTo>
                    <a:cubicBezTo>
                      <a:pt x="94" y="55"/>
                      <a:pt x="97" y="54"/>
                      <a:pt x="98" y="53"/>
                    </a:cubicBezTo>
                    <a:cubicBezTo>
                      <a:pt x="98" y="52"/>
                      <a:pt x="99" y="50"/>
                      <a:pt x="100" y="49"/>
                    </a:cubicBezTo>
                    <a:cubicBezTo>
                      <a:pt x="101" y="48"/>
                      <a:pt x="100" y="48"/>
                      <a:pt x="102" y="48"/>
                    </a:cubicBezTo>
                    <a:cubicBezTo>
                      <a:pt x="104" y="48"/>
                      <a:pt x="107" y="47"/>
                      <a:pt x="108" y="46"/>
                    </a:cubicBezTo>
                    <a:cubicBezTo>
                      <a:pt x="109" y="45"/>
                      <a:pt x="111" y="42"/>
                      <a:pt x="112" y="42"/>
                    </a:cubicBezTo>
                    <a:cubicBezTo>
                      <a:pt x="113" y="42"/>
                      <a:pt x="113" y="42"/>
                      <a:pt x="115" y="42"/>
                    </a:cubicBezTo>
                    <a:cubicBezTo>
                      <a:pt x="117" y="41"/>
                      <a:pt x="117" y="41"/>
                      <a:pt x="119" y="41"/>
                    </a:cubicBezTo>
                    <a:cubicBezTo>
                      <a:pt x="120" y="41"/>
                      <a:pt x="117" y="42"/>
                      <a:pt x="121" y="41"/>
                    </a:cubicBezTo>
                    <a:cubicBezTo>
                      <a:pt x="125" y="40"/>
                      <a:pt x="124" y="40"/>
                      <a:pt x="125" y="40"/>
                    </a:cubicBezTo>
                    <a:cubicBezTo>
                      <a:pt x="126" y="40"/>
                      <a:pt x="126" y="41"/>
                      <a:pt x="127" y="41"/>
                    </a:cubicBezTo>
                    <a:cubicBezTo>
                      <a:pt x="129" y="41"/>
                      <a:pt x="129" y="38"/>
                      <a:pt x="129" y="41"/>
                    </a:cubicBezTo>
                    <a:cubicBezTo>
                      <a:pt x="129" y="45"/>
                      <a:pt x="128" y="46"/>
                      <a:pt x="130" y="46"/>
                    </a:cubicBezTo>
                    <a:cubicBezTo>
                      <a:pt x="133" y="47"/>
                      <a:pt x="130" y="47"/>
                      <a:pt x="133" y="47"/>
                    </a:cubicBezTo>
                    <a:cubicBezTo>
                      <a:pt x="136" y="47"/>
                      <a:pt x="135" y="47"/>
                      <a:pt x="137" y="48"/>
                    </a:cubicBezTo>
                    <a:cubicBezTo>
                      <a:pt x="138" y="48"/>
                      <a:pt x="139" y="49"/>
                      <a:pt x="141" y="49"/>
                    </a:cubicBezTo>
                    <a:cubicBezTo>
                      <a:pt x="143" y="49"/>
                      <a:pt x="140" y="52"/>
                      <a:pt x="143" y="49"/>
                    </a:cubicBezTo>
                    <a:cubicBezTo>
                      <a:pt x="146" y="46"/>
                      <a:pt x="141" y="46"/>
                      <a:pt x="146" y="46"/>
                    </a:cubicBezTo>
                    <a:cubicBezTo>
                      <a:pt x="151" y="47"/>
                      <a:pt x="152" y="48"/>
                      <a:pt x="153" y="48"/>
                    </a:cubicBezTo>
                    <a:cubicBezTo>
                      <a:pt x="154" y="47"/>
                      <a:pt x="154" y="48"/>
                      <a:pt x="156" y="47"/>
                    </a:cubicBezTo>
                    <a:cubicBezTo>
                      <a:pt x="159" y="46"/>
                      <a:pt x="159" y="46"/>
                      <a:pt x="160" y="46"/>
                    </a:cubicBezTo>
                    <a:cubicBezTo>
                      <a:pt x="161" y="47"/>
                      <a:pt x="161" y="49"/>
                      <a:pt x="162" y="47"/>
                    </a:cubicBezTo>
                    <a:cubicBezTo>
                      <a:pt x="163" y="45"/>
                      <a:pt x="165" y="45"/>
                      <a:pt x="162" y="44"/>
                    </a:cubicBezTo>
                    <a:cubicBezTo>
                      <a:pt x="159" y="42"/>
                      <a:pt x="158" y="44"/>
                      <a:pt x="158" y="42"/>
                    </a:cubicBezTo>
                    <a:cubicBezTo>
                      <a:pt x="157" y="40"/>
                      <a:pt x="160" y="41"/>
                      <a:pt x="157" y="40"/>
                    </a:cubicBezTo>
                    <a:cubicBezTo>
                      <a:pt x="154" y="40"/>
                      <a:pt x="155" y="40"/>
                      <a:pt x="153" y="39"/>
                    </a:cubicBezTo>
                    <a:cubicBezTo>
                      <a:pt x="151" y="38"/>
                      <a:pt x="149" y="41"/>
                      <a:pt x="148" y="39"/>
                    </a:cubicBezTo>
                    <a:cubicBezTo>
                      <a:pt x="147" y="37"/>
                      <a:pt x="143" y="41"/>
                      <a:pt x="147" y="37"/>
                    </a:cubicBezTo>
                    <a:cubicBezTo>
                      <a:pt x="151" y="34"/>
                      <a:pt x="149" y="32"/>
                      <a:pt x="152" y="33"/>
                    </a:cubicBezTo>
                    <a:cubicBezTo>
                      <a:pt x="155" y="34"/>
                      <a:pt x="154" y="36"/>
                      <a:pt x="155" y="35"/>
                    </a:cubicBezTo>
                    <a:cubicBezTo>
                      <a:pt x="157" y="33"/>
                      <a:pt x="160" y="32"/>
                      <a:pt x="157" y="30"/>
                    </a:cubicBezTo>
                    <a:cubicBezTo>
                      <a:pt x="154" y="28"/>
                      <a:pt x="156" y="29"/>
                      <a:pt x="153" y="28"/>
                    </a:cubicBezTo>
                    <a:cubicBezTo>
                      <a:pt x="150" y="26"/>
                      <a:pt x="147" y="33"/>
                      <a:pt x="146" y="32"/>
                    </a:cubicBezTo>
                    <a:cubicBezTo>
                      <a:pt x="145" y="31"/>
                      <a:pt x="144" y="30"/>
                      <a:pt x="143" y="31"/>
                    </a:cubicBezTo>
                    <a:cubicBezTo>
                      <a:pt x="142" y="31"/>
                      <a:pt x="142" y="34"/>
                      <a:pt x="142" y="36"/>
                    </a:cubicBezTo>
                    <a:cubicBezTo>
                      <a:pt x="142" y="38"/>
                      <a:pt x="143" y="38"/>
                      <a:pt x="140" y="37"/>
                    </a:cubicBezTo>
                    <a:cubicBezTo>
                      <a:pt x="137" y="35"/>
                      <a:pt x="144" y="36"/>
                      <a:pt x="137" y="33"/>
                    </a:cubicBezTo>
                    <a:cubicBezTo>
                      <a:pt x="130" y="31"/>
                      <a:pt x="128" y="31"/>
                      <a:pt x="127" y="32"/>
                    </a:cubicBezTo>
                    <a:cubicBezTo>
                      <a:pt x="126" y="33"/>
                      <a:pt x="125" y="33"/>
                      <a:pt x="124" y="34"/>
                    </a:cubicBezTo>
                    <a:cubicBezTo>
                      <a:pt x="123" y="35"/>
                      <a:pt x="126" y="36"/>
                      <a:pt x="123" y="35"/>
                    </a:cubicBezTo>
                    <a:cubicBezTo>
                      <a:pt x="120" y="33"/>
                      <a:pt x="118" y="35"/>
                      <a:pt x="118" y="35"/>
                    </a:cubicBezTo>
                    <a:cubicBezTo>
                      <a:pt x="118" y="35"/>
                      <a:pt x="117" y="35"/>
                      <a:pt x="116" y="36"/>
                    </a:cubicBezTo>
                    <a:cubicBezTo>
                      <a:pt x="114" y="37"/>
                      <a:pt x="112" y="38"/>
                      <a:pt x="111" y="37"/>
                    </a:cubicBezTo>
                    <a:cubicBezTo>
                      <a:pt x="109" y="37"/>
                      <a:pt x="106" y="38"/>
                      <a:pt x="109" y="34"/>
                    </a:cubicBezTo>
                    <a:cubicBezTo>
                      <a:pt x="111" y="31"/>
                      <a:pt x="109" y="33"/>
                      <a:pt x="113" y="31"/>
                    </a:cubicBezTo>
                    <a:cubicBezTo>
                      <a:pt x="117" y="30"/>
                      <a:pt x="123" y="29"/>
                      <a:pt x="118" y="28"/>
                    </a:cubicBezTo>
                    <a:cubicBezTo>
                      <a:pt x="113" y="27"/>
                      <a:pt x="121" y="27"/>
                      <a:pt x="114" y="24"/>
                    </a:cubicBezTo>
                    <a:cubicBezTo>
                      <a:pt x="107" y="21"/>
                      <a:pt x="107" y="25"/>
                      <a:pt x="107" y="21"/>
                    </a:cubicBezTo>
                    <a:cubicBezTo>
                      <a:pt x="108" y="16"/>
                      <a:pt x="107" y="16"/>
                      <a:pt x="106" y="16"/>
                    </a:cubicBezTo>
                    <a:cubicBezTo>
                      <a:pt x="104" y="16"/>
                      <a:pt x="100" y="17"/>
                      <a:pt x="98" y="18"/>
                    </a:cubicBezTo>
                    <a:cubicBezTo>
                      <a:pt x="97" y="18"/>
                      <a:pt x="99" y="19"/>
                      <a:pt x="96" y="17"/>
                    </a:cubicBezTo>
                    <a:cubicBezTo>
                      <a:pt x="92" y="15"/>
                      <a:pt x="91" y="18"/>
                      <a:pt x="92" y="15"/>
                    </a:cubicBezTo>
                    <a:cubicBezTo>
                      <a:pt x="94" y="13"/>
                      <a:pt x="94" y="12"/>
                      <a:pt x="96" y="11"/>
                    </a:cubicBezTo>
                    <a:cubicBezTo>
                      <a:pt x="98" y="9"/>
                      <a:pt x="97" y="3"/>
                      <a:pt x="102" y="5"/>
                    </a:cubicBezTo>
                    <a:cubicBezTo>
                      <a:pt x="106" y="8"/>
                      <a:pt x="105" y="7"/>
                      <a:pt x="108" y="7"/>
                    </a:cubicBezTo>
                    <a:cubicBezTo>
                      <a:pt x="112" y="7"/>
                      <a:pt x="114" y="7"/>
                      <a:pt x="114" y="6"/>
                    </a:cubicBezTo>
                    <a:cubicBezTo>
                      <a:pt x="114" y="5"/>
                      <a:pt x="109" y="3"/>
                      <a:pt x="109" y="3"/>
                    </a:cubicBezTo>
                    <a:cubicBezTo>
                      <a:pt x="109" y="3"/>
                      <a:pt x="108" y="4"/>
                      <a:pt x="109" y="3"/>
                    </a:cubicBezTo>
                    <a:cubicBezTo>
                      <a:pt x="109" y="2"/>
                      <a:pt x="110" y="1"/>
                      <a:pt x="110" y="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96" y="0"/>
                      <a:pt x="9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199" name="Freeform 36"/>
              <p:cNvSpPr/>
              <p:nvPr/>
            </p:nvSpPr>
            <p:spPr bwMode="auto">
              <a:xfrm>
                <a:off x="8729663" y="4613275"/>
                <a:ext cx="141288" cy="168275"/>
              </a:xfrm>
              <a:custGeom>
                <a:avLst/>
                <a:gdLst>
                  <a:gd name="T0" fmla="*/ 45 w 65"/>
                  <a:gd name="T1" fmla="*/ 5 h 77"/>
                  <a:gd name="T2" fmla="*/ 45 w 65"/>
                  <a:gd name="T3" fmla="*/ 28 h 77"/>
                  <a:gd name="T4" fmla="*/ 25 w 65"/>
                  <a:gd name="T5" fmla="*/ 45 h 77"/>
                  <a:gd name="T6" fmla="*/ 1 w 65"/>
                  <a:gd name="T7" fmla="*/ 64 h 77"/>
                  <a:gd name="T8" fmla="*/ 65 w 65"/>
                  <a:gd name="T9" fmla="*/ 77 h 77"/>
                  <a:gd name="T10" fmla="*/ 65 w 65"/>
                  <a:gd name="T11" fmla="*/ 0 h 77"/>
                  <a:gd name="T12" fmla="*/ 45 w 65"/>
                  <a:gd name="T13" fmla="*/ 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77">
                    <a:moveTo>
                      <a:pt x="45" y="5"/>
                    </a:moveTo>
                    <a:cubicBezTo>
                      <a:pt x="45" y="28"/>
                      <a:pt x="45" y="28"/>
                      <a:pt x="45" y="28"/>
                    </a:cubicBezTo>
                    <a:cubicBezTo>
                      <a:pt x="45" y="28"/>
                      <a:pt x="39" y="40"/>
                      <a:pt x="25" y="45"/>
                    </a:cubicBezTo>
                    <a:cubicBezTo>
                      <a:pt x="12" y="49"/>
                      <a:pt x="0" y="56"/>
                      <a:pt x="1" y="64"/>
                    </a:cubicBezTo>
                    <a:cubicBezTo>
                      <a:pt x="2" y="71"/>
                      <a:pt x="18" y="77"/>
                      <a:pt x="65" y="77"/>
                    </a:cubicBezTo>
                    <a:cubicBezTo>
                      <a:pt x="65" y="0"/>
                      <a:pt x="65" y="0"/>
                      <a:pt x="65" y="0"/>
                    </a:cubicBezTo>
                    <a:lnTo>
                      <a:pt x="45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200" name="Freeform 37"/>
              <p:cNvSpPr/>
              <p:nvPr/>
            </p:nvSpPr>
            <p:spPr bwMode="auto">
              <a:xfrm>
                <a:off x="8855075" y="4613275"/>
                <a:ext cx="134938" cy="168275"/>
              </a:xfrm>
              <a:custGeom>
                <a:avLst/>
                <a:gdLst>
                  <a:gd name="T0" fmla="*/ 14 w 62"/>
                  <a:gd name="T1" fmla="*/ 5 h 77"/>
                  <a:gd name="T2" fmla="*/ 14 w 62"/>
                  <a:gd name="T3" fmla="*/ 28 h 77"/>
                  <a:gd name="T4" fmla="*/ 32 w 62"/>
                  <a:gd name="T5" fmla="*/ 45 h 77"/>
                  <a:gd name="T6" fmla="*/ 61 w 62"/>
                  <a:gd name="T7" fmla="*/ 64 h 77"/>
                  <a:gd name="T8" fmla="*/ 0 w 62"/>
                  <a:gd name="T9" fmla="*/ 77 h 77"/>
                  <a:gd name="T10" fmla="*/ 0 w 62"/>
                  <a:gd name="T11" fmla="*/ 0 h 77"/>
                  <a:gd name="T12" fmla="*/ 14 w 62"/>
                  <a:gd name="T13" fmla="*/ 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2" h="77">
                    <a:moveTo>
                      <a:pt x="14" y="5"/>
                    </a:move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9" y="40"/>
                      <a:pt x="32" y="45"/>
                    </a:cubicBezTo>
                    <a:cubicBezTo>
                      <a:pt x="46" y="49"/>
                      <a:pt x="62" y="56"/>
                      <a:pt x="61" y="64"/>
                    </a:cubicBezTo>
                    <a:cubicBezTo>
                      <a:pt x="60" y="71"/>
                      <a:pt x="34" y="77"/>
                      <a:pt x="0" y="77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4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201" name="Freeform 38"/>
              <p:cNvSpPr/>
              <p:nvPr/>
            </p:nvSpPr>
            <p:spPr bwMode="auto">
              <a:xfrm>
                <a:off x="8618538" y="4127500"/>
                <a:ext cx="500063" cy="503238"/>
              </a:xfrm>
              <a:custGeom>
                <a:avLst/>
                <a:gdLst>
                  <a:gd name="T0" fmla="*/ 169 w 230"/>
                  <a:gd name="T1" fmla="*/ 12 h 231"/>
                  <a:gd name="T2" fmla="*/ 215 w 230"/>
                  <a:gd name="T3" fmla="*/ 103 h 231"/>
                  <a:gd name="T4" fmla="*/ 102 w 230"/>
                  <a:gd name="T5" fmla="*/ 216 h 231"/>
                  <a:gd name="T6" fmla="*/ 12 w 230"/>
                  <a:gd name="T7" fmla="*/ 171 h 231"/>
                  <a:gd name="T8" fmla="*/ 0 w 230"/>
                  <a:gd name="T9" fmla="*/ 181 h 231"/>
                  <a:gd name="T10" fmla="*/ 102 w 230"/>
                  <a:gd name="T11" fmla="*/ 231 h 231"/>
                  <a:gd name="T12" fmla="*/ 230 w 230"/>
                  <a:gd name="T13" fmla="*/ 103 h 231"/>
                  <a:gd name="T14" fmla="*/ 178 w 230"/>
                  <a:gd name="T15" fmla="*/ 0 h 231"/>
                  <a:gd name="T16" fmla="*/ 169 w 230"/>
                  <a:gd name="T17" fmla="*/ 1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231">
                    <a:moveTo>
                      <a:pt x="169" y="12"/>
                    </a:moveTo>
                    <a:cubicBezTo>
                      <a:pt x="197" y="32"/>
                      <a:pt x="215" y="65"/>
                      <a:pt x="215" y="103"/>
                    </a:cubicBezTo>
                    <a:cubicBezTo>
                      <a:pt x="215" y="165"/>
                      <a:pt x="165" y="216"/>
                      <a:pt x="102" y="216"/>
                    </a:cubicBezTo>
                    <a:cubicBezTo>
                      <a:pt x="65" y="216"/>
                      <a:pt x="33" y="198"/>
                      <a:pt x="12" y="171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24" y="211"/>
                      <a:pt x="61" y="231"/>
                      <a:pt x="102" y="231"/>
                    </a:cubicBezTo>
                    <a:cubicBezTo>
                      <a:pt x="173" y="231"/>
                      <a:pt x="230" y="174"/>
                      <a:pt x="230" y="103"/>
                    </a:cubicBezTo>
                    <a:cubicBezTo>
                      <a:pt x="230" y="61"/>
                      <a:pt x="210" y="23"/>
                      <a:pt x="178" y="0"/>
                    </a:cubicBezTo>
                    <a:lnTo>
                      <a:pt x="16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202" name="Freeform 39"/>
              <p:cNvSpPr>
                <a:spLocks noEditPoints="1"/>
              </p:cNvSpPr>
              <p:nvPr/>
            </p:nvSpPr>
            <p:spPr bwMode="auto">
              <a:xfrm>
                <a:off x="8621713" y="4137025"/>
                <a:ext cx="442913" cy="441325"/>
              </a:xfrm>
              <a:custGeom>
                <a:avLst/>
                <a:gdLst>
                  <a:gd name="T0" fmla="*/ 102 w 203"/>
                  <a:gd name="T1" fmla="*/ 203 h 203"/>
                  <a:gd name="T2" fmla="*/ 203 w 203"/>
                  <a:gd name="T3" fmla="*/ 101 h 203"/>
                  <a:gd name="T4" fmla="*/ 102 w 203"/>
                  <a:gd name="T5" fmla="*/ 0 h 203"/>
                  <a:gd name="T6" fmla="*/ 102 w 203"/>
                  <a:gd name="T7" fmla="*/ 5 h 203"/>
                  <a:gd name="T8" fmla="*/ 198 w 203"/>
                  <a:gd name="T9" fmla="*/ 101 h 203"/>
                  <a:gd name="T10" fmla="*/ 102 w 203"/>
                  <a:gd name="T11" fmla="*/ 198 h 203"/>
                  <a:gd name="T12" fmla="*/ 102 w 203"/>
                  <a:gd name="T13" fmla="*/ 203 h 203"/>
                  <a:gd name="T14" fmla="*/ 102 w 203"/>
                  <a:gd name="T15" fmla="*/ 0 h 203"/>
                  <a:gd name="T16" fmla="*/ 0 w 203"/>
                  <a:gd name="T17" fmla="*/ 101 h 203"/>
                  <a:gd name="T18" fmla="*/ 102 w 203"/>
                  <a:gd name="T19" fmla="*/ 203 h 203"/>
                  <a:gd name="T20" fmla="*/ 102 w 203"/>
                  <a:gd name="T21" fmla="*/ 203 h 203"/>
                  <a:gd name="T22" fmla="*/ 102 w 203"/>
                  <a:gd name="T23" fmla="*/ 198 h 203"/>
                  <a:gd name="T24" fmla="*/ 102 w 203"/>
                  <a:gd name="T25" fmla="*/ 198 h 203"/>
                  <a:gd name="T26" fmla="*/ 102 w 203"/>
                  <a:gd name="T27" fmla="*/ 198 h 203"/>
                  <a:gd name="T28" fmla="*/ 5 w 203"/>
                  <a:gd name="T29" fmla="*/ 101 h 203"/>
                  <a:gd name="T30" fmla="*/ 102 w 203"/>
                  <a:gd name="T31" fmla="*/ 5 h 203"/>
                  <a:gd name="T32" fmla="*/ 102 w 203"/>
                  <a:gd name="T33" fmla="*/ 5 h 203"/>
                  <a:gd name="T34" fmla="*/ 102 w 203"/>
                  <a:gd name="T35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3" h="203">
                    <a:moveTo>
                      <a:pt x="102" y="203"/>
                    </a:moveTo>
                    <a:cubicBezTo>
                      <a:pt x="158" y="203"/>
                      <a:pt x="203" y="157"/>
                      <a:pt x="203" y="101"/>
                    </a:cubicBezTo>
                    <a:cubicBezTo>
                      <a:pt x="203" y="45"/>
                      <a:pt x="158" y="0"/>
                      <a:pt x="102" y="0"/>
                    </a:cubicBezTo>
                    <a:cubicBezTo>
                      <a:pt x="102" y="5"/>
                      <a:pt x="102" y="5"/>
                      <a:pt x="102" y="5"/>
                    </a:cubicBezTo>
                    <a:cubicBezTo>
                      <a:pt x="155" y="5"/>
                      <a:pt x="198" y="48"/>
                      <a:pt x="198" y="101"/>
                    </a:cubicBezTo>
                    <a:cubicBezTo>
                      <a:pt x="198" y="155"/>
                      <a:pt x="155" y="198"/>
                      <a:pt x="102" y="198"/>
                    </a:cubicBezTo>
                    <a:lnTo>
                      <a:pt x="102" y="203"/>
                    </a:lnTo>
                    <a:close/>
                    <a:moveTo>
                      <a:pt x="102" y="0"/>
                    </a:moveTo>
                    <a:cubicBezTo>
                      <a:pt x="46" y="0"/>
                      <a:pt x="0" y="45"/>
                      <a:pt x="0" y="101"/>
                    </a:cubicBezTo>
                    <a:cubicBezTo>
                      <a:pt x="0" y="157"/>
                      <a:pt x="46" y="203"/>
                      <a:pt x="102" y="203"/>
                    </a:cubicBezTo>
                    <a:cubicBezTo>
                      <a:pt x="102" y="203"/>
                      <a:pt x="102" y="203"/>
                      <a:pt x="102" y="203"/>
                    </a:cubicBezTo>
                    <a:cubicBezTo>
                      <a:pt x="102" y="198"/>
                      <a:pt x="102" y="198"/>
                      <a:pt x="102" y="198"/>
                    </a:cubicBezTo>
                    <a:cubicBezTo>
                      <a:pt x="102" y="198"/>
                      <a:pt x="102" y="198"/>
                      <a:pt x="102" y="198"/>
                    </a:cubicBezTo>
                    <a:cubicBezTo>
                      <a:pt x="102" y="198"/>
                      <a:pt x="102" y="198"/>
                      <a:pt x="102" y="198"/>
                    </a:cubicBezTo>
                    <a:cubicBezTo>
                      <a:pt x="48" y="198"/>
                      <a:pt x="5" y="155"/>
                      <a:pt x="5" y="101"/>
                    </a:cubicBezTo>
                    <a:cubicBezTo>
                      <a:pt x="5" y="48"/>
                      <a:pt x="48" y="5"/>
                      <a:pt x="102" y="5"/>
                    </a:cubicBezTo>
                    <a:cubicBezTo>
                      <a:pt x="102" y="5"/>
                      <a:pt x="102" y="5"/>
                      <a:pt x="102" y="5"/>
                    </a:cubicBezTo>
                    <a:cubicBezTo>
                      <a:pt x="102" y="0"/>
                      <a:pt x="102" y="0"/>
                      <a:pt x="10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203" name="Freeform 40"/>
              <p:cNvSpPr/>
              <p:nvPr/>
            </p:nvSpPr>
            <p:spPr bwMode="auto">
              <a:xfrm>
                <a:off x="8610600" y="4144963"/>
                <a:ext cx="496888" cy="433388"/>
              </a:xfrm>
              <a:custGeom>
                <a:avLst/>
                <a:gdLst>
                  <a:gd name="T0" fmla="*/ 65 w 228"/>
                  <a:gd name="T1" fmla="*/ 15 h 199"/>
                  <a:gd name="T2" fmla="*/ 61 w 228"/>
                  <a:gd name="T3" fmla="*/ 23 h 199"/>
                  <a:gd name="T4" fmla="*/ 57 w 228"/>
                  <a:gd name="T5" fmla="*/ 29 h 199"/>
                  <a:gd name="T6" fmla="*/ 54 w 228"/>
                  <a:gd name="T7" fmla="*/ 26 h 199"/>
                  <a:gd name="T8" fmla="*/ 52 w 228"/>
                  <a:gd name="T9" fmla="*/ 32 h 199"/>
                  <a:gd name="T10" fmla="*/ 42 w 228"/>
                  <a:gd name="T11" fmla="*/ 34 h 199"/>
                  <a:gd name="T12" fmla="*/ 36 w 228"/>
                  <a:gd name="T13" fmla="*/ 41 h 199"/>
                  <a:gd name="T14" fmla="*/ 27 w 228"/>
                  <a:gd name="T15" fmla="*/ 53 h 199"/>
                  <a:gd name="T16" fmla="*/ 21 w 228"/>
                  <a:gd name="T17" fmla="*/ 61 h 199"/>
                  <a:gd name="T18" fmla="*/ 27 w 228"/>
                  <a:gd name="T19" fmla="*/ 67 h 199"/>
                  <a:gd name="T20" fmla="*/ 27 w 228"/>
                  <a:gd name="T21" fmla="*/ 70 h 199"/>
                  <a:gd name="T22" fmla="*/ 22 w 228"/>
                  <a:gd name="T23" fmla="*/ 65 h 199"/>
                  <a:gd name="T24" fmla="*/ 18 w 228"/>
                  <a:gd name="T25" fmla="*/ 60 h 199"/>
                  <a:gd name="T26" fmla="*/ 16 w 228"/>
                  <a:gd name="T27" fmla="*/ 69 h 199"/>
                  <a:gd name="T28" fmla="*/ 17 w 228"/>
                  <a:gd name="T29" fmla="*/ 83 h 199"/>
                  <a:gd name="T30" fmla="*/ 24 w 228"/>
                  <a:gd name="T31" fmla="*/ 80 h 199"/>
                  <a:gd name="T32" fmla="*/ 32 w 228"/>
                  <a:gd name="T33" fmla="*/ 88 h 199"/>
                  <a:gd name="T34" fmla="*/ 41 w 228"/>
                  <a:gd name="T35" fmla="*/ 98 h 199"/>
                  <a:gd name="T36" fmla="*/ 50 w 228"/>
                  <a:gd name="T37" fmla="*/ 105 h 199"/>
                  <a:gd name="T38" fmla="*/ 61 w 228"/>
                  <a:gd name="T39" fmla="*/ 117 h 199"/>
                  <a:gd name="T40" fmla="*/ 58 w 228"/>
                  <a:gd name="T41" fmla="*/ 134 h 199"/>
                  <a:gd name="T42" fmla="*/ 49 w 228"/>
                  <a:gd name="T43" fmla="*/ 155 h 199"/>
                  <a:gd name="T44" fmla="*/ 52 w 228"/>
                  <a:gd name="T45" fmla="*/ 170 h 199"/>
                  <a:gd name="T46" fmla="*/ 46 w 228"/>
                  <a:gd name="T47" fmla="*/ 171 h 199"/>
                  <a:gd name="T48" fmla="*/ 32 w 228"/>
                  <a:gd name="T49" fmla="*/ 148 h 199"/>
                  <a:gd name="T50" fmla="*/ 16 w 228"/>
                  <a:gd name="T51" fmla="*/ 113 h 199"/>
                  <a:gd name="T52" fmla="*/ 11 w 228"/>
                  <a:gd name="T53" fmla="*/ 87 h 199"/>
                  <a:gd name="T54" fmla="*/ 73 w 228"/>
                  <a:gd name="T55" fmla="*/ 183 h 199"/>
                  <a:gd name="T56" fmla="*/ 89 w 228"/>
                  <a:gd name="T57" fmla="*/ 181 h 199"/>
                  <a:gd name="T58" fmla="*/ 110 w 228"/>
                  <a:gd name="T59" fmla="*/ 178 h 199"/>
                  <a:gd name="T60" fmla="*/ 108 w 228"/>
                  <a:gd name="T61" fmla="*/ 187 h 199"/>
                  <a:gd name="T62" fmla="*/ 121 w 228"/>
                  <a:gd name="T63" fmla="*/ 186 h 199"/>
                  <a:gd name="T64" fmla="*/ 139 w 228"/>
                  <a:gd name="T65" fmla="*/ 184 h 199"/>
                  <a:gd name="T66" fmla="*/ 137 w 228"/>
                  <a:gd name="T67" fmla="*/ 3 h 199"/>
                  <a:gd name="T68" fmla="*/ 197 w 228"/>
                  <a:gd name="T69" fmla="*/ 64 h 199"/>
                  <a:gd name="T70" fmla="*/ 189 w 228"/>
                  <a:gd name="T71" fmla="*/ 58 h 199"/>
                  <a:gd name="T72" fmla="*/ 181 w 228"/>
                  <a:gd name="T73" fmla="*/ 74 h 199"/>
                  <a:gd name="T74" fmla="*/ 170 w 228"/>
                  <a:gd name="T75" fmla="*/ 59 h 199"/>
                  <a:gd name="T76" fmla="*/ 174 w 228"/>
                  <a:gd name="T77" fmla="*/ 75 h 199"/>
                  <a:gd name="T78" fmla="*/ 186 w 228"/>
                  <a:gd name="T79" fmla="*/ 79 h 199"/>
                  <a:gd name="T80" fmla="*/ 181 w 228"/>
                  <a:gd name="T81" fmla="*/ 100 h 199"/>
                  <a:gd name="T82" fmla="*/ 175 w 228"/>
                  <a:gd name="T83" fmla="*/ 122 h 199"/>
                  <a:gd name="T84" fmla="*/ 168 w 228"/>
                  <a:gd name="T85" fmla="*/ 137 h 199"/>
                  <a:gd name="T86" fmla="*/ 147 w 228"/>
                  <a:gd name="T87" fmla="*/ 154 h 199"/>
                  <a:gd name="T88" fmla="*/ 141 w 228"/>
                  <a:gd name="T89" fmla="*/ 139 h 199"/>
                  <a:gd name="T90" fmla="*/ 142 w 228"/>
                  <a:gd name="T91" fmla="*/ 121 h 199"/>
                  <a:gd name="T92" fmla="*/ 135 w 228"/>
                  <a:gd name="T93" fmla="*/ 101 h 199"/>
                  <a:gd name="T94" fmla="*/ 125 w 228"/>
                  <a:gd name="T95" fmla="*/ 89 h 199"/>
                  <a:gd name="T96" fmla="*/ 99 w 228"/>
                  <a:gd name="T97" fmla="*/ 90 h 199"/>
                  <a:gd name="T98" fmla="*/ 89 w 228"/>
                  <a:gd name="T99" fmla="*/ 76 h 199"/>
                  <a:gd name="T100" fmla="*/ 100 w 228"/>
                  <a:gd name="T101" fmla="*/ 49 h 199"/>
                  <a:gd name="T102" fmla="*/ 119 w 228"/>
                  <a:gd name="T103" fmla="*/ 41 h 199"/>
                  <a:gd name="T104" fmla="*/ 130 w 228"/>
                  <a:gd name="T105" fmla="*/ 46 h 199"/>
                  <a:gd name="T106" fmla="*/ 146 w 228"/>
                  <a:gd name="T107" fmla="*/ 46 h 199"/>
                  <a:gd name="T108" fmla="*/ 162 w 228"/>
                  <a:gd name="T109" fmla="*/ 44 h 199"/>
                  <a:gd name="T110" fmla="*/ 147 w 228"/>
                  <a:gd name="T111" fmla="*/ 37 h 199"/>
                  <a:gd name="T112" fmla="*/ 146 w 228"/>
                  <a:gd name="T113" fmla="*/ 32 h 199"/>
                  <a:gd name="T114" fmla="*/ 127 w 228"/>
                  <a:gd name="T115" fmla="*/ 32 h 199"/>
                  <a:gd name="T116" fmla="*/ 111 w 228"/>
                  <a:gd name="T117" fmla="*/ 37 h 199"/>
                  <a:gd name="T118" fmla="*/ 107 w 228"/>
                  <a:gd name="T119" fmla="*/ 21 h 199"/>
                  <a:gd name="T120" fmla="*/ 96 w 228"/>
                  <a:gd name="T121" fmla="*/ 11 h 199"/>
                  <a:gd name="T122" fmla="*/ 109 w 228"/>
                  <a:gd name="T123" fmla="*/ 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" h="199">
                    <a:moveTo>
                      <a:pt x="92" y="0"/>
                    </a:moveTo>
                    <a:cubicBezTo>
                      <a:pt x="92" y="0"/>
                      <a:pt x="58" y="5"/>
                      <a:pt x="35" y="31"/>
                    </a:cubicBezTo>
                    <a:cubicBezTo>
                      <a:pt x="35" y="31"/>
                      <a:pt x="53" y="13"/>
                      <a:pt x="64" y="13"/>
                    </a:cubicBezTo>
                    <a:cubicBezTo>
                      <a:pt x="66" y="14"/>
                      <a:pt x="66" y="14"/>
                      <a:pt x="66" y="14"/>
                    </a:cubicBezTo>
                    <a:cubicBezTo>
                      <a:pt x="66" y="14"/>
                      <a:pt x="66" y="15"/>
                      <a:pt x="65" y="15"/>
                    </a:cubicBezTo>
                    <a:cubicBezTo>
                      <a:pt x="65" y="16"/>
                      <a:pt x="64" y="17"/>
                      <a:pt x="64" y="18"/>
                    </a:cubicBezTo>
                    <a:cubicBezTo>
                      <a:pt x="64" y="18"/>
                      <a:pt x="64" y="20"/>
                      <a:pt x="64" y="20"/>
                    </a:cubicBezTo>
                    <a:cubicBezTo>
                      <a:pt x="63" y="21"/>
                      <a:pt x="63" y="21"/>
                      <a:pt x="63" y="21"/>
                    </a:cubicBezTo>
                    <a:cubicBezTo>
                      <a:pt x="63" y="21"/>
                      <a:pt x="62" y="21"/>
                      <a:pt x="62" y="22"/>
                    </a:cubicBezTo>
                    <a:cubicBezTo>
                      <a:pt x="62" y="22"/>
                      <a:pt x="61" y="22"/>
                      <a:pt x="61" y="23"/>
                    </a:cubicBezTo>
                    <a:cubicBezTo>
                      <a:pt x="61" y="24"/>
                      <a:pt x="61" y="25"/>
                      <a:pt x="61" y="25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1" y="28"/>
                      <a:pt x="61" y="28"/>
                      <a:pt x="61" y="28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9" y="29"/>
                      <a:pt x="58" y="29"/>
                      <a:pt x="57" y="29"/>
                    </a:cubicBezTo>
                    <a:cubicBezTo>
                      <a:pt x="56" y="29"/>
                      <a:pt x="56" y="27"/>
                      <a:pt x="56" y="27"/>
                    </a:cubicBezTo>
                    <a:cubicBezTo>
                      <a:pt x="58" y="26"/>
                      <a:pt x="58" y="26"/>
                      <a:pt x="58" y="26"/>
                    </a:cubicBezTo>
                    <a:cubicBezTo>
                      <a:pt x="58" y="26"/>
                      <a:pt x="58" y="26"/>
                      <a:pt x="58" y="25"/>
                    </a:cubicBezTo>
                    <a:cubicBezTo>
                      <a:pt x="57" y="25"/>
                      <a:pt x="57" y="24"/>
                      <a:pt x="56" y="24"/>
                    </a:cubicBezTo>
                    <a:cubicBezTo>
                      <a:pt x="55" y="24"/>
                      <a:pt x="54" y="26"/>
                      <a:pt x="54" y="26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7"/>
                      <a:pt x="51" y="29"/>
                      <a:pt x="51" y="29"/>
                    </a:cubicBezTo>
                    <a:cubicBezTo>
                      <a:pt x="52" y="29"/>
                      <a:pt x="53" y="29"/>
                      <a:pt x="53" y="29"/>
                    </a:cubicBezTo>
                    <a:cubicBezTo>
                      <a:pt x="53" y="29"/>
                      <a:pt x="53" y="30"/>
                      <a:pt x="53" y="31"/>
                    </a:cubicBezTo>
                    <a:cubicBezTo>
                      <a:pt x="53" y="31"/>
                      <a:pt x="52" y="32"/>
                      <a:pt x="52" y="32"/>
                    </a:cubicBezTo>
                    <a:cubicBezTo>
                      <a:pt x="52" y="32"/>
                      <a:pt x="52" y="33"/>
                      <a:pt x="51" y="33"/>
                    </a:cubicBezTo>
                    <a:cubicBezTo>
                      <a:pt x="50" y="32"/>
                      <a:pt x="49" y="32"/>
                      <a:pt x="48" y="32"/>
                    </a:cubicBezTo>
                    <a:cubicBezTo>
                      <a:pt x="47" y="32"/>
                      <a:pt x="46" y="31"/>
                      <a:pt x="46" y="32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3"/>
                      <a:pt x="42" y="34"/>
                      <a:pt x="42" y="34"/>
                    </a:cubicBezTo>
                    <a:cubicBezTo>
                      <a:pt x="42" y="34"/>
                      <a:pt x="41" y="35"/>
                      <a:pt x="41" y="35"/>
                    </a:cubicBezTo>
                    <a:cubicBezTo>
                      <a:pt x="41" y="35"/>
                      <a:pt x="41" y="37"/>
                      <a:pt x="41" y="37"/>
                    </a:cubicBezTo>
                    <a:cubicBezTo>
                      <a:pt x="41" y="37"/>
                      <a:pt x="40" y="38"/>
                      <a:pt x="38" y="38"/>
                    </a:cubicBezTo>
                    <a:cubicBezTo>
                      <a:pt x="37" y="39"/>
                      <a:pt x="36" y="39"/>
                      <a:pt x="36" y="39"/>
                    </a:cubicBezTo>
                    <a:cubicBezTo>
                      <a:pt x="36" y="41"/>
                      <a:pt x="36" y="41"/>
                      <a:pt x="36" y="41"/>
                    </a:cubicBezTo>
                    <a:cubicBezTo>
                      <a:pt x="36" y="41"/>
                      <a:pt x="34" y="42"/>
                      <a:pt x="34" y="43"/>
                    </a:cubicBezTo>
                    <a:cubicBezTo>
                      <a:pt x="33" y="44"/>
                      <a:pt x="30" y="46"/>
                      <a:pt x="30" y="46"/>
                    </a:cubicBezTo>
                    <a:cubicBezTo>
                      <a:pt x="30" y="46"/>
                      <a:pt x="29" y="47"/>
                      <a:pt x="28" y="48"/>
                    </a:cubicBezTo>
                    <a:cubicBezTo>
                      <a:pt x="28" y="49"/>
                      <a:pt x="28" y="50"/>
                      <a:pt x="28" y="51"/>
                    </a:cubicBezTo>
                    <a:cubicBezTo>
                      <a:pt x="28" y="51"/>
                      <a:pt x="27" y="52"/>
                      <a:pt x="27" y="53"/>
                    </a:cubicBezTo>
                    <a:cubicBezTo>
                      <a:pt x="27" y="54"/>
                      <a:pt x="26" y="55"/>
                      <a:pt x="26" y="56"/>
                    </a:cubicBezTo>
                    <a:cubicBezTo>
                      <a:pt x="25" y="56"/>
                      <a:pt x="25" y="57"/>
                      <a:pt x="24" y="57"/>
                    </a:cubicBezTo>
                    <a:cubicBezTo>
                      <a:pt x="24" y="57"/>
                      <a:pt x="22" y="58"/>
                      <a:pt x="21" y="58"/>
                    </a:cubicBezTo>
                    <a:cubicBezTo>
                      <a:pt x="20" y="59"/>
                      <a:pt x="20" y="60"/>
                      <a:pt x="20" y="60"/>
                    </a:cubicBezTo>
                    <a:cubicBezTo>
                      <a:pt x="20" y="60"/>
                      <a:pt x="21" y="61"/>
                      <a:pt x="21" y="61"/>
                    </a:cubicBezTo>
                    <a:cubicBezTo>
                      <a:pt x="22" y="61"/>
                      <a:pt x="23" y="62"/>
                      <a:pt x="23" y="62"/>
                    </a:cubicBezTo>
                    <a:cubicBezTo>
                      <a:pt x="23" y="62"/>
                      <a:pt x="23" y="63"/>
                      <a:pt x="23" y="64"/>
                    </a:cubicBezTo>
                    <a:cubicBezTo>
                      <a:pt x="23" y="64"/>
                      <a:pt x="22" y="66"/>
                      <a:pt x="23" y="66"/>
                    </a:cubicBezTo>
                    <a:cubicBezTo>
                      <a:pt x="24" y="66"/>
                      <a:pt x="25" y="66"/>
                      <a:pt x="25" y="66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29" y="68"/>
                      <a:pt x="29" y="69"/>
                      <a:pt x="29" y="70"/>
                    </a:cubicBezTo>
                    <a:cubicBezTo>
                      <a:pt x="28" y="70"/>
                      <a:pt x="28" y="71"/>
                      <a:pt x="28" y="71"/>
                    </a:cubicBezTo>
                    <a:cubicBezTo>
                      <a:pt x="27" y="71"/>
                      <a:pt x="27" y="71"/>
                      <a:pt x="27" y="70"/>
                    </a:cubicBezTo>
                    <a:cubicBezTo>
                      <a:pt x="27" y="69"/>
                      <a:pt x="27" y="69"/>
                      <a:pt x="26" y="68"/>
                    </a:cubicBezTo>
                    <a:cubicBezTo>
                      <a:pt x="25" y="68"/>
                      <a:pt x="24" y="69"/>
                      <a:pt x="24" y="69"/>
                    </a:cubicBezTo>
                    <a:cubicBezTo>
                      <a:pt x="24" y="69"/>
                      <a:pt x="23" y="69"/>
                      <a:pt x="23" y="68"/>
                    </a:cubicBezTo>
                    <a:cubicBezTo>
                      <a:pt x="22" y="67"/>
                      <a:pt x="22" y="68"/>
                      <a:pt x="22" y="67"/>
                    </a:cubicBezTo>
                    <a:cubicBezTo>
                      <a:pt x="22" y="66"/>
                      <a:pt x="23" y="66"/>
                      <a:pt x="22" y="65"/>
                    </a:cubicBezTo>
                    <a:cubicBezTo>
                      <a:pt x="22" y="65"/>
                      <a:pt x="21" y="64"/>
                      <a:pt x="21" y="64"/>
                    </a:cubicBezTo>
                    <a:cubicBezTo>
                      <a:pt x="20" y="64"/>
                      <a:pt x="21" y="65"/>
                      <a:pt x="20" y="64"/>
                    </a:cubicBezTo>
                    <a:cubicBezTo>
                      <a:pt x="20" y="63"/>
                      <a:pt x="19" y="63"/>
                      <a:pt x="19" y="63"/>
                    </a:cubicBezTo>
                    <a:cubicBezTo>
                      <a:pt x="19" y="63"/>
                      <a:pt x="18" y="63"/>
                      <a:pt x="18" y="62"/>
                    </a:cubicBezTo>
                    <a:cubicBezTo>
                      <a:pt x="18" y="62"/>
                      <a:pt x="18" y="61"/>
                      <a:pt x="18" y="60"/>
                    </a:cubicBezTo>
                    <a:cubicBezTo>
                      <a:pt x="18" y="60"/>
                      <a:pt x="19" y="59"/>
                      <a:pt x="19" y="58"/>
                    </a:cubicBezTo>
                    <a:cubicBezTo>
                      <a:pt x="19" y="58"/>
                      <a:pt x="19" y="55"/>
                      <a:pt x="19" y="55"/>
                    </a:cubicBezTo>
                    <a:cubicBezTo>
                      <a:pt x="19" y="55"/>
                      <a:pt x="16" y="61"/>
                      <a:pt x="15" y="66"/>
                    </a:cubicBezTo>
                    <a:cubicBezTo>
                      <a:pt x="15" y="66"/>
                      <a:pt x="16" y="65"/>
                      <a:pt x="16" y="66"/>
                    </a:cubicBezTo>
                    <a:cubicBezTo>
                      <a:pt x="16" y="67"/>
                      <a:pt x="17" y="68"/>
                      <a:pt x="16" y="69"/>
                    </a:cubicBezTo>
                    <a:cubicBezTo>
                      <a:pt x="16" y="69"/>
                      <a:pt x="16" y="69"/>
                      <a:pt x="16" y="72"/>
                    </a:cubicBezTo>
                    <a:cubicBezTo>
                      <a:pt x="16" y="74"/>
                      <a:pt x="17" y="75"/>
                      <a:pt x="17" y="76"/>
                    </a:cubicBezTo>
                    <a:cubicBezTo>
                      <a:pt x="16" y="76"/>
                      <a:pt x="16" y="77"/>
                      <a:pt x="16" y="78"/>
                    </a:cubicBezTo>
                    <a:cubicBezTo>
                      <a:pt x="16" y="79"/>
                      <a:pt x="16" y="82"/>
                      <a:pt x="17" y="82"/>
                    </a:cubicBezTo>
                    <a:cubicBezTo>
                      <a:pt x="17" y="82"/>
                      <a:pt x="17" y="83"/>
                      <a:pt x="17" y="83"/>
                    </a:cubicBezTo>
                    <a:cubicBezTo>
                      <a:pt x="18" y="84"/>
                      <a:pt x="17" y="85"/>
                      <a:pt x="18" y="84"/>
                    </a:cubicBezTo>
                    <a:cubicBezTo>
                      <a:pt x="19" y="82"/>
                      <a:pt x="20" y="81"/>
                      <a:pt x="20" y="81"/>
                    </a:cubicBezTo>
                    <a:cubicBezTo>
                      <a:pt x="20" y="80"/>
                      <a:pt x="20" y="80"/>
                      <a:pt x="20" y="80"/>
                    </a:cubicBezTo>
                    <a:cubicBezTo>
                      <a:pt x="20" y="80"/>
                      <a:pt x="20" y="79"/>
                      <a:pt x="22" y="79"/>
                    </a:cubicBezTo>
                    <a:cubicBezTo>
                      <a:pt x="23" y="79"/>
                      <a:pt x="24" y="79"/>
                      <a:pt x="24" y="80"/>
                    </a:cubicBezTo>
                    <a:cubicBezTo>
                      <a:pt x="25" y="80"/>
                      <a:pt x="23" y="82"/>
                      <a:pt x="24" y="82"/>
                    </a:cubicBezTo>
                    <a:cubicBezTo>
                      <a:pt x="25" y="82"/>
                      <a:pt x="27" y="81"/>
                      <a:pt x="28" y="81"/>
                    </a:cubicBezTo>
                    <a:cubicBezTo>
                      <a:pt x="29" y="81"/>
                      <a:pt x="29" y="82"/>
                      <a:pt x="30" y="83"/>
                    </a:cubicBezTo>
                    <a:cubicBezTo>
                      <a:pt x="30" y="84"/>
                      <a:pt x="30" y="85"/>
                      <a:pt x="31" y="86"/>
                    </a:cubicBezTo>
                    <a:cubicBezTo>
                      <a:pt x="32" y="86"/>
                      <a:pt x="31" y="87"/>
                      <a:pt x="32" y="88"/>
                    </a:cubicBezTo>
                    <a:cubicBezTo>
                      <a:pt x="32" y="89"/>
                      <a:pt x="34" y="90"/>
                      <a:pt x="35" y="90"/>
                    </a:cubicBezTo>
                    <a:cubicBezTo>
                      <a:pt x="35" y="90"/>
                      <a:pt x="37" y="90"/>
                      <a:pt x="38" y="90"/>
                    </a:cubicBezTo>
                    <a:cubicBezTo>
                      <a:pt x="39" y="91"/>
                      <a:pt x="38" y="92"/>
                      <a:pt x="39" y="92"/>
                    </a:cubicBezTo>
                    <a:cubicBezTo>
                      <a:pt x="40" y="92"/>
                      <a:pt x="41" y="95"/>
                      <a:pt x="41" y="95"/>
                    </a:cubicBezTo>
                    <a:cubicBezTo>
                      <a:pt x="41" y="95"/>
                      <a:pt x="41" y="97"/>
                      <a:pt x="41" y="98"/>
                    </a:cubicBezTo>
                    <a:cubicBezTo>
                      <a:pt x="41" y="98"/>
                      <a:pt x="41" y="99"/>
                      <a:pt x="42" y="100"/>
                    </a:cubicBezTo>
                    <a:cubicBezTo>
                      <a:pt x="42" y="100"/>
                      <a:pt x="44" y="100"/>
                      <a:pt x="44" y="100"/>
                    </a:cubicBezTo>
                    <a:cubicBezTo>
                      <a:pt x="44" y="100"/>
                      <a:pt x="43" y="102"/>
                      <a:pt x="45" y="102"/>
                    </a:cubicBezTo>
                    <a:cubicBezTo>
                      <a:pt x="47" y="103"/>
                      <a:pt x="48" y="103"/>
                      <a:pt x="49" y="104"/>
                    </a:cubicBezTo>
                    <a:cubicBezTo>
                      <a:pt x="49" y="104"/>
                      <a:pt x="48" y="105"/>
                      <a:pt x="50" y="105"/>
                    </a:cubicBezTo>
                    <a:cubicBezTo>
                      <a:pt x="52" y="105"/>
                      <a:pt x="54" y="105"/>
                      <a:pt x="55" y="106"/>
                    </a:cubicBezTo>
                    <a:cubicBezTo>
                      <a:pt x="56" y="106"/>
                      <a:pt x="55" y="107"/>
                      <a:pt x="57" y="109"/>
                    </a:cubicBezTo>
                    <a:cubicBezTo>
                      <a:pt x="60" y="110"/>
                      <a:pt x="60" y="111"/>
                      <a:pt x="61" y="111"/>
                    </a:cubicBezTo>
                    <a:cubicBezTo>
                      <a:pt x="62" y="111"/>
                      <a:pt x="63" y="111"/>
                      <a:pt x="63" y="113"/>
                    </a:cubicBezTo>
                    <a:cubicBezTo>
                      <a:pt x="62" y="115"/>
                      <a:pt x="62" y="116"/>
                      <a:pt x="61" y="117"/>
                    </a:cubicBezTo>
                    <a:cubicBezTo>
                      <a:pt x="60" y="118"/>
                      <a:pt x="59" y="120"/>
                      <a:pt x="58" y="121"/>
                    </a:cubicBezTo>
                    <a:cubicBezTo>
                      <a:pt x="58" y="122"/>
                      <a:pt x="57" y="123"/>
                      <a:pt x="58" y="124"/>
                    </a:cubicBezTo>
                    <a:cubicBezTo>
                      <a:pt x="58" y="126"/>
                      <a:pt x="59" y="127"/>
                      <a:pt x="59" y="128"/>
                    </a:cubicBezTo>
                    <a:cubicBezTo>
                      <a:pt x="59" y="129"/>
                      <a:pt x="59" y="131"/>
                      <a:pt x="59" y="132"/>
                    </a:cubicBezTo>
                    <a:cubicBezTo>
                      <a:pt x="58" y="133"/>
                      <a:pt x="58" y="134"/>
                      <a:pt x="58" y="134"/>
                    </a:cubicBezTo>
                    <a:cubicBezTo>
                      <a:pt x="58" y="134"/>
                      <a:pt x="59" y="136"/>
                      <a:pt x="58" y="137"/>
                    </a:cubicBezTo>
                    <a:cubicBezTo>
                      <a:pt x="57" y="138"/>
                      <a:pt x="55" y="140"/>
                      <a:pt x="54" y="140"/>
                    </a:cubicBezTo>
                    <a:cubicBezTo>
                      <a:pt x="53" y="140"/>
                      <a:pt x="51" y="142"/>
                      <a:pt x="51" y="142"/>
                    </a:cubicBezTo>
                    <a:cubicBezTo>
                      <a:pt x="51" y="142"/>
                      <a:pt x="51" y="146"/>
                      <a:pt x="51" y="147"/>
                    </a:cubicBezTo>
                    <a:cubicBezTo>
                      <a:pt x="51" y="147"/>
                      <a:pt x="47" y="154"/>
                      <a:pt x="49" y="155"/>
                    </a:cubicBezTo>
                    <a:cubicBezTo>
                      <a:pt x="50" y="156"/>
                      <a:pt x="50" y="158"/>
                      <a:pt x="50" y="159"/>
                    </a:cubicBezTo>
                    <a:cubicBezTo>
                      <a:pt x="49" y="160"/>
                      <a:pt x="49" y="160"/>
                      <a:pt x="49" y="160"/>
                    </a:cubicBezTo>
                    <a:cubicBezTo>
                      <a:pt x="48" y="161"/>
                      <a:pt x="46" y="161"/>
                      <a:pt x="47" y="163"/>
                    </a:cubicBezTo>
                    <a:cubicBezTo>
                      <a:pt x="49" y="165"/>
                      <a:pt x="50" y="165"/>
                      <a:pt x="50" y="167"/>
                    </a:cubicBezTo>
                    <a:cubicBezTo>
                      <a:pt x="51" y="168"/>
                      <a:pt x="51" y="168"/>
                      <a:pt x="52" y="170"/>
                    </a:cubicBezTo>
                    <a:cubicBezTo>
                      <a:pt x="53" y="171"/>
                      <a:pt x="53" y="172"/>
                      <a:pt x="54" y="173"/>
                    </a:cubicBezTo>
                    <a:cubicBezTo>
                      <a:pt x="55" y="174"/>
                      <a:pt x="56" y="175"/>
                      <a:pt x="56" y="176"/>
                    </a:cubicBezTo>
                    <a:cubicBezTo>
                      <a:pt x="56" y="177"/>
                      <a:pt x="59" y="179"/>
                      <a:pt x="56" y="177"/>
                    </a:cubicBezTo>
                    <a:cubicBezTo>
                      <a:pt x="53" y="175"/>
                      <a:pt x="56" y="177"/>
                      <a:pt x="52" y="174"/>
                    </a:cubicBezTo>
                    <a:cubicBezTo>
                      <a:pt x="49" y="171"/>
                      <a:pt x="48" y="173"/>
                      <a:pt x="46" y="171"/>
                    </a:cubicBezTo>
                    <a:cubicBezTo>
                      <a:pt x="45" y="169"/>
                      <a:pt x="47" y="175"/>
                      <a:pt x="44" y="168"/>
                    </a:cubicBezTo>
                    <a:cubicBezTo>
                      <a:pt x="41" y="160"/>
                      <a:pt x="40" y="161"/>
                      <a:pt x="39" y="159"/>
                    </a:cubicBezTo>
                    <a:cubicBezTo>
                      <a:pt x="39" y="157"/>
                      <a:pt x="39" y="159"/>
                      <a:pt x="37" y="155"/>
                    </a:cubicBezTo>
                    <a:cubicBezTo>
                      <a:pt x="35" y="151"/>
                      <a:pt x="37" y="154"/>
                      <a:pt x="35" y="151"/>
                    </a:cubicBezTo>
                    <a:cubicBezTo>
                      <a:pt x="33" y="149"/>
                      <a:pt x="33" y="152"/>
                      <a:pt x="32" y="148"/>
                    </a:cubicBezTo>
                    <a:cubicBezTo>
                      <a:pt x="31" y="143"/>
                      <a:pt x="31" y="146"/>
                      <a:pt x="30" y="141"/>
                    </a:cubicBezTo>
                    <a:cubicBezTo>
                      <a:pt x="28" y="136"/>
                      <a:pt x="31" y="136"/>
                      <a:pt x="28" y="133"/>
                    </a:cubicBezTo>
                    <a:cubicBezTo>
                      <a:pt x="25" y="131"/>
                      <a:pt x="25" y="132"/>
                      <a:pt x="24" y="131"/>
                    </a:cubicBezTo>
                    <a:cubicBezTo>
                      <a:pt x="23" y="129"/>
                      <a:pt x="25" y="130"/>
                      <a:pt x="22" y="126"/>
                    </a:cubicBezTo>
                    <a:cubicBezTo>
                      <a:pt x="20" y="122"/>
                      <a:pt x="16" y="120"/>
                      <a:pt x="16" y="113"/>
                    </a:cubicBezTo>
                    <a:cubicBezTo>
                      <a:pt x="16" y="105"/>
                      <a:pt x="16" y="104"/>
                      <a:pt x="16" y="104"/>
                    </a:cubicBezTo>
                    <a:cubicBezTo>
                      <a:pt x="16" y="104"/>
                      <a:pt x="13" y="101"/>
                      <a:pt x="14" y="97"/>
                    </a:cubicBezTo>
                    <a:cubicBezTo>
                      <a:pt x="15" y="92"/>
                      <a:pt x="16" y="94"/>
                      <a:pt x="15" y="92"/>
                    </a:cubicBezTo>
                    <a:cubicBezTo>
                      <a:pt x="15" y="91"/>
                      <a:pt x="14" y="91"/>
                      <a:pt x="13" y="89"/>
                    </a:cubicBezTo>
                    <a:cubicBezTo>
                      <a:pt x="12" y="88"/>
                      <a:pt x="12" y="88"/>
                      <a:pt x="11" y="87"/>
                    </a:cubicBezTo>
                    <a:cubicBezTo>
                      <a:pt x="11" y="86"/>
                      <a:pt x="11" y="83"/>
                      <a:pt x="11" y="83"/>
                    </a:cubicBezTo>
                    <a:cubicBezTo>
                      <a:pt x="10" y="84"/>
                      <a:pt x="10" y="84"/>
                      <a:pt x="10" y="84"/>
                    </a:cubicBezTo>
                    <a:cubicBezTo>
                      <a:pt x="10" y="84"/>
                      <a:pt x="0" y="182"/>
                      <a:pt x="97" y="197"/>
                    </a:cubicBezTo>
                    <a:cubicBezTo>
                      <a:pt x="97" y="197"/>
                      <a:pt x="75" y="192"/>
                      <a:pt x="73" y="187"/>
                    </a:cubicBezTo>
                    <a:cubicBezTo>
                      <a:pt x="73" y="187"/>
                      <a:pt x="72" y="183"/>
                      <a:pt x="73" y="183"/>
                    </a:cubicBezTo>
                    <a:cubicBezTo>
                      <a:pt x="74" y="183"/>
                      <a:pt x="76" y="184"/>
                      <a:pt x="77" y="183"/>
                    </a:cubicBezTo>
                    <a:cubicBezTo>
                      <a:pt x="79" y="181"/>
                      <a:pt x="80" y="180"/>
                      <a:pt x="80" y="180"/>
                    </a:cubicBezTo>
                    <a:cubicBezTo>
                      <a:pt x="80" y="182"/>
                      <a:pt x="80" y="182"/>
                      <a:pt x="80" y="182"/>
                    </a:cubicBezTo>
                    <a:cubicBezTo>
                      <a:pt x="80" y="182"/>
                      <a:pt x="79" y="182"/>
                      <a:pt x="83" y="181"/>
                    </a:cubicBezTo>
                    <a:cubicBezTo>
                      <a:pt x="88" y="181"/>
                      <a:pt x="88" y="181"/>
                      <a:pt x="89" y="181"/>
                    </a:cubicBezTo>
                    <a:cubicBezTo>
                      <a:pt x="91" y="180"/>
                      <a:pt x="93" y="176"/>
                      <a:pt x="94" y="178"/>
                    </a:cubicBezTo>
                    <a:cubicBezTo>
                      <a:pt x="95" y="181"/>
                      <a:pt x="93" y="180"/>
                      <a:pt x="95" y="181"/>
                    </a:cubicBezTo>
                    <a:cubicBezTo>
                      <a:pt x="97" y="181"/>
                      <a:pt x="101" y="180"/>
                      <a:pt x="101" y="180"/>
                    </a:cubicBezTo>
                    <a:cubicBezTo>
                      <a:pt x="101" y="180"/>
                      <a:pt x="108" y="181"/>
                      <a:pt x="108" y="180"/>
                    </a:cubicBezTo>
                    <a:cubicBezTo>
                      <a:pt x="109" y="179"/>
                      <a:pt x="109" y="178"/>
                      <a:pt x="110" y="178"/>
                    </a:cubicBezTo>
                    <a:cubicBezTo>
                      <a:pt x="111" y="178"/>
                      <a:pt x="112" y="180"/>
                      <a:pt x="112" y="180"/>
                    </a:cubicBezTo>
                    <a:cubicBezTo>
                      <a:pt x="108" y="182"/>
                      <a:pt x="108" y="182"/>
                      <a:pt x="108" y="182"/>
                    </a:cubicBezTo>
                    <a:cubicBezTo>
                      <a:pt x="105" y="185"/>
                      <a:pt x="105" y="185"/>
                      <a:pt x="105" y="185"/>
                    </a:cubicBezTo>
                    <a:cubicBezTo>
                      <a:pt x="105" y="185"/>
                      <a:pt x="103" y="185"/>
                      <a:pt x="105" y="186"/>
                    </a:cubicBezTo>
                    <a:cubicBezTo>
                      <a:pt x="106" y="187"/>
                      <a:pt x="107" y="187"/>
                      <a:pt x="108" y="187"/>
                    </a:cubicBezTo>
                    <a:cubicBezTo>
                      <a:pt x="110" y="187"/>
                      <a:pt x="114" y="190"/>
                      <a:pt x="115" y="188"/>
                    </a:cubicBezTo>
                    <a:cubicBezTo>
                      <a:pt x="116" y="186"/>
                      <a:pt x="116" y="186"/>
                      <a:pt x="117" y="185"/>
                    </a:cubicBezTo>
                    <a:cubicBezTo>
                      <a:pt x="117" y="184"/>
                      <a:pt x="117" y="182"/>
                      <a:pt x="119" y="182"/>
                    </a:cubicBezTo>
                    <a:cubicBezTo>
                      <a:pt x="120" y="182"/>
                      <a:pt x="122" y="183"/>
                      <a:pt x="122" y="183"/>
                    </a:cubicBezTo>
                    <a:cubicBezTo>
                      <a:pt x="121" y="186"/>
                      <a:pt x="121" y="186"/>
                      <a:pt x="121" y="186"/>
                    </a:cubicBezTo>
                    <a:cubicBezTo>
                      <a:pt x="121" y="186"/>
                      <a:pt x="123" y="186"/>
                      <a:pt x="125" y="186"/>
                    </a:cubicBezTo>
                    <a:cubicBezTo>
                      <a:pt x="126" y="186"/>
                      <a:pt x="126" y="188"/>
                      <a:pt x="128" y="186"/>
                    </a:cubicBezTo>
                    <a:cubicBezTo>
                      <a:pt x="129" y="184"/>
                      <a:pt x="129" y="184"/>
                      <a:pt x="131" y="184"/>
                    </a:cubicBezTo>
                    <a:cubicBezTo>
                      <a:pt x="133" y="184"/>
                      <a:pt x="135" y="183"/>
                      <a:pt x="136" y="183"/>
                    </a:cubicBezTo>
                    <a:cubicBezTo>
                      <a:pt x="136" y="184"/>
                      <a:pt x="138" y="184"/>
                      <a:pt x="139" y="184"/>
                    </a:cubicBezTo>
                    <a:cubicBezTo>
                      <a:pt x="139" y="184"/>
                      <a:pt x="143" y="186"/>
                      <a:pt x="143" y="186"/>
                    </a:cubicBezTo>
                    <a:cubicBezTo>
                      <a:pt x="144" y="185"/>
                      <a:pt x="148" y="186"/>
                      <a:pt x="148" y="186"/>
                    </a:cubicBezTo>
                    <a:cubicBezTo>
                      <a:pt x="148" y="186"/>
                      <a:pt x="137" y="196"/>
                      <a:pt x="113" y="197"/>
                    </a:cubicBezTo>
                    <a:cubicBezTo>
                      <a:pt x="113" y="197"/>
                      <a:pt x="167" y="199"/>
                      <a:pt x="197" y="146"/>
                    </a:cubicBezTo>
                    <a:cubicBezTo>
                      <a:pt x="228" y="94"/>
                      <a:pt x="206" y="26"/>
                      <a:pt x="137" y="3"/>
                    </a:cubicBezTo>
                    <a:cubicBezTo>
                      <a:pt x="137" y="3"/>
                      <a:pt x="189" y="22"/>
                      <a:pt x="203" y="71"/>
                    </a:cubicBezTo>
                    <a:cubicBezTo>
                      <a:pt x="202" y="72"/>
                      <a:pt x="202" y="72"/>
                      <a:pt x="202" y="72"/>
                    </a:cubicBezTo>
                    <a:cubicBezTo>
                      <a:pt x="201" y="71"/>
                      <a:pt x="201" y="72"/>
                      <a:pt x="200" y="69"/>
                    </a:cubicBezTo>
                    <a:cubicBezTo>
                      <a:pt x="199" y="67"/>
                      <a:pt x="199" y="68"/>
                      <a:pt x="199" y="66"/>
                    </a:cubicBezTo>
                    <a:cubicBezTo>
                      <a:pt x="198" y="64"/>
                      <a:pt x="198" y="65"/>
                      <a:pt x="197" y="64"/>
                    </a:cubicBezTo>
                    <a:cubicBezTo>
                      <a:pt x="195" y="62"/>
                      <a:pt x="195" y="62"/>
                      <a:pt x="194" y="61"/>
                    </a:cubicBezTo>
                    <a:cubicBezTo>
                      <a:pt x="193" y="61"/>
                      <a:pt x="192" y="58"/>
                      <a:pt x="192" y="57"/>
                    </a:cubicBezTo>
                    <a:cubicBezTo>
                      <a:pt x="191" y="56"/>
                      <a:pt x="189" y="55"/>
                      <a:pt x="188" y="55"/>
                    </a:cubicBezTo>
                    <a:cubicBezTo>
                      <a:pt x="187" y="55"/>
                      <a:pt x="188" y="54"/>
                      <a:pt x="187" y="55"/>
                    </a:cubicBezTo>
                    <a:cubicBezTo>
                      <a:pt x="187" y="56"/>
                      <a:pt x="189" y="58"/>
                      <a:pt x="189" y="58"/>
                    </a:cubicBezTo>
                    <a:cubicBezTo>
                      <a:pt x="189" y="62"/>
                      <a:pt x="189" y="62"/>
                      <a:pt x="189" y="62"/>
                    </a:cubicBezTo>
                    <a:cubicBezTo>
                      <a:pt x="189" y="62"/>
                      <a:pt x="190" y="65"/>
                      <a:pt x="190" y="66"/>
                    </a:cubicBezTo>
                    <a:cubicBezTo>
                      <a:pt x="190" y="67"/>
                      <a:pt x="189" y="70"/>
                      <a:pt x="189" y="70"/>
                    </a:cubicBezTo>
                    <a:cubicBezTo>
                      <a:pt x="189" y="70"/>
                      <a:pt x="188" y="72"/>
                      <a:pt x="187" y="73"/>
                    </a:cubicBezTo>
                    <a:cubicBezTo>
                      <a:pt x="186" y="73"/>
                      <a:pt x="181" y="74"/>
                      <a:pt x="181" y="74"/>
                    </a:cubicBezTo>
                    <a:cubicBezTo>
                      <a:pt x="181" y="74"/>
                      <a:pt x="179" y="72"/>
                      <a:pt x="179" y="71"/>
                    </a:cubicBezTo>
                    <a:cubicBezTo>
                      <a:pt x="178" y="69"/>
                      <a:pt x="175" y="69"/>
                      <a:pt x="174" y="68"/>
                    </a:cubicBezTo>
                    <a:cubicBezTo>
                      <a:pt x="174" y="67"/>
                      <a:pt x="175" y="66"/>
                      <a:pt x="173" y="64"/>
                    </a:cubicBezTo>
                    <a:cubicBezTo>
                      <a:pt x="172" y="62"/>
                      <a:pt x="173" y="63"/>
                      <a:pt x="172" y="61"/>
                    </a:cubicBezTo>
                    <a:cubicBezTo>
                      <a:pt x="170" y="59"/>
                      <a:pt x="170" y="59"/>
                      <a:pt x="170" y="59"/>
                    </a:cubicBezTo>
                    <a:cubicBezTo>
                      <a:pt x="170" y="59"/>
                      <a:pt x="166" y="58"/>
                      <a:pt x="167" y="60"/>
                    </a:cubicBezTo>
                    <a:cubicBezTo>
                      <a:pt x="168" y="63"/>
                      <a:pt x="167" y="65"/>
                      <a:pt x="168" y="65"/>
                    </a:cubicBezTo>
                    <a:cubicBezTo>
                      <a:pt x="169" y="66"/>
                      <a:pt x="170" y="65"/>
                      <a:pt x="171" y="67"/>
                    </a:cubicBezTo>
                    <a:cubicBezTo>
                      <a:pt x="172" y="69"/>
                      <a:pt x="172" y="70"/>
                      <a:pt x="172" y="71"/>
                    </a:cubicBezTo>
                    <a:cubicBezTo>
                      <a:pt x="173" y="71"/>
                      <a:pt x="173" y="74"/>
                      <a:pt x="174" y="75"/>
                    </a:cubicBezTo>
                    <a:cubicBezTo>
                      <a:pt x="175" y="75"/>
                      <a:pt x="178" y="75"/>
                      <a:pt x="178" y="76"/>
                    </a:cubicBezTo>
                    <a:cubicBezTo>
                      <a:pt x="177" y="77"/>
                      <a:pt x="176" y="78"/>
                      <a:pt x="178" y="79"/>
                    </a:cubicBezTo>
                    <a:cubicBezTo>
                      <a:pt x="179" y="79"/>
                      <a:pt x="179" y="80"/>
                      <a:pt x="180" y="80"/>
                    </a:cubicBezTo>
                    <a:cubicBezTo>
                      <a:pt x="181" y="80"/>
                      <a:pt x="181" y="80"/>
                      <a:pt x="182" y="79"/>
                    </a:cubicBezTo>
                    <a:cubicBezTo>
                      <a:pt x="184" y="79"/>
                      <a:pt x="186" y="79"/>
                      <a:pt x="186" y="79"/>
                    </a:cubicBezTo>
                    <a:cubicBezTo>
                      <a:pt x="186" y="79"/>
                      <a:pt x="188" y="80"/>
                      <a:pt x="188" y="81"/>
                    </a:cubicBezTo>
                    <a:cubicBezTo>
                      <a:pt x="188" y="82"/>
                      <a:pt x="187" y="86"/>
                      <a:pt x="187" y="86"/>
                    </a:cubicBezTo>
                    <a:cubicBezTo>
                      <a:pt x="185" y="90"/>
                      <a:pt x="185" y="90"/>
                      <a:pt x="185" y="90"/>
                    </a:cubicBezTo>
                    <a:cubicBezTo>
                      <a:pt x="185" y="90"/>
                      <a:pt x="185" y="97"/>
                      <a:pt x="184" y="97"/>
                    </a:cubicBezTo>
                    <a:cubicBezTo>
                      <a:pt x="183" y="97"/>
                      <a:pt x="182" y="100"/>
                      <a:pt x="181" y="100"/>
                    </a:cubicBezTo>
                    <a:cubicBezTo>
                      <a:pt x="180" y="101"/>
                      <a:pt x="180" y="105"/>
                      <a:pt x="180" y="105"/>
                    </a:cubicBezTo>
                    <a:cubicBezTo>
                      <a:pt x="178" y="108"/>
                      <a:pt x="178" y="108"/>
                      <a:pt x="178" y="108"/>
                    </a:cubicBezTo>
                    <a:cubicBezTo>
                      <a:pt x="178" y="108"/>
                      <a:pt x="178" y="111"/>
                      <a:pt x="178" y="112"/>
                    </a:cubicBezTo>
                    <a:cubicBezTo>
                      <a:pt x="178" y="113"/>
                      <a:pt x="179" y="117"/>
                      <a:pt x="178" y="119"/>
                    </a:cubicBezTo>
                    <a:cubicBezTo>
                      <a:pt x="178" y="121"/>
                      <a:pt x="175" y="122"/>
                      <a:pt x="175" y="122"/>
                    </a:cubicBezTo>
                    <a:cubicBezTo>
                      <a:pt x="175" y="122"/>
                      <a:pt x="179" y="126"/>
                      <a:pt x="177" y="126"/>
                    </a:cubicBezTo>
                    <a:cubicBezTo>
                      <a:pt x="175" y="127"/>
                      <a:pt x="173" y="129"/>
                      <a:pt x="173" y="130"/>
                    </a:cubicBezTo>
                    <a:cubicBezTo>
                      <a:pt x="172" y="131"/>
                      <a:pt x="172" y="132"/>
                      <a:pt x="171" y="132"/>
                    </a:cubicBezTo>
                    <a:cubicBezTo>
                      <a:pt x="170" y="133"/>
                      <a:pt x="168" y="133"/>
                      <a:pt x="168" y="134"/>
                    </a:cubicBezTo>
                    <a:cubicBezTo>
                      <a:pt x="168" y="134"/>
                      <a:pt x="168" y="137"/>
                      <a:pt x="168" y="137"/>
                    </a:cubicBezTo>
                    <a:cubicBezTo>
                      <a:pt x="164" y="142"/>
                      <a:pt x="164" y="142"/>
                      <a:pt x="164" y="142"/>
                    </a:cubicBezTo>
                    <a:cubicBezTo>
                      <a:pt x="160" y="146"/>
                      <a:pt x="160" y="146"/>
                      <a:pt x="160" y="146"/>
                    </a:cubicBezTo>
                    <a:cubicBezTo>
                      <a:pt x="160" y="146"/>
                      <a:pt x="160" y="149"/>
                      <a:pt x="159" y="149"/>
                    </a:cubicBezTo>
                    <a:cubicBezTo>
                      <a:pt x="158" y="149"/>
                      <a:pt x="153" y="151"/>
                      <a:pt x="152" y="152"/>
                    </a:cubicBezTo>
                    <a:cubicBezTo>
                      <a:pt x="152" y="152"/>
                      <a:pt x="148" y="154"/>
                      <a:pt x="147" y="154"/>
                    </a:cubicBezTo>
                    <a:cubicBezTo>
                      <a:pt x="146" y="154"/>
                      <a:pt x="148" y="157"/>
                      <a:pt x="146" y="154"/>
                    </a:cubicBezTo>
                    <a:cubicBezTo>
                      <a:pt x="144" y="151"/>
                      <a:pt x="145" y="153"/>
                      <a:pt x="144" y="149"/>
                    </a:cubicBezTo>
                    <a:cubicBezTo>
                      <a:pt x="142" y="145"/>
                      <a:pt x="142" y="148"/>
                      <a:pt x="142" y="145"/>
                    </a:cubicBezTo>
                    <a:cubicBezTo>
                      <a:pt x="142" y="143"/>
                      <a:pt x="142" y="145"/>
                      <a:pt x="142" y="143"/>
                    </a:cubicBezTo>
                    <a:cubicBezTo>
                      <a:pt x="142" y="140"/>
                      <a:pt x="143" y="142"/>
                      <a:pt x="141" y="139"/>
                    </a:cubicBezTo>
                    <a:cubicBezTo>
                      <a:pt x="140" y="136"/>
                      <a:pt x="140" y="137"/>
                      <a:pt x="138" y="135"/>
                    </a:cubicBezTo>
                    <a:cubicBezTo>
                      <a:pt x="136" y="133"/>
                      <a:pt x="135" y="135"/>
                      <a:pt x="136" y="132"/>
                    </a:cubicBezTo>
                    <a:cubicBezTo>
                      <a:pt x="137" y="129"/>
                      <a:pt x="137" y="132"/>
                      <a:pt x="137" y="129"/>
                    </a:cubicBezTo>
                    <a:cubicBezTo>
                      <a:pt x="138" y="126"/>
                      <a:pt x="137" y="125"/>
                      <a:pt x="139" y="124"/>
                    </a:cubicBezTo>
                    <a:cubicBezTo>
                      <a:pt x="141" y="123"/>
                      <a:pt x="142" y="122"/>
                      <a:pt x="142" y="121"/>
                    </a:cubicBezTo>
                    <a:cubicBezTo>
                      <a:pt x="142" y="119"/>
                      <a:pt x="142" y="118"/>
                      <a:pt x="142" y="117"/>
                    </a:cubicBezTo>
                    <a:cubicBezTo>
                      <a:pt x="141" y="116"/>
                      <a:pt x="139" y="114"/>
                      <a:pt x="139" y="113"/>
                    </a:cubicBezTo>
                    <a:cubicBezTo>
                      <a:pt x="139" y="112"/>
                      <a:pt x="139" y="113"/>
                      <a:pt x="137" y="111"/>
                    </a:cubicBezTo>
                    <a:cubicBezTo>
                      <a:pt x="136" y="109"/>
                      <a:pt x="135" y="108"/>
                      <a:pt x="135" y="108"/>
                    </a:cubicBezTo>
                    <a:cubicBezTo>
                      <a:pt x="135" y="108"/>
                      <a:pt x="135" y="103"/>
                      <a:pt x="135" y="101"/>
                    </a:cubicBezTo>
                    <a:cubicBezTo>
                      <a:pt x="135" y="99"/>
                      <a:pt x="134" y="102"/>
                      <a:pt x="135" y="99"/>
                    </a:cubicBezTo>
                    <a:cubicBezTo>
                      <a:pt x="135" y="96"/>
                      <a:pt x="135" y="94"/>
                      <a:pt x="135" y="94"/>
                    </a:cubicBezTo>
                    <a:cubicBezTo>
                      <a:pt x="135" y="94"/>
                      <a:pt x="132" y="92"/>
                      <a:pt x="131" y="92"/>
                    </a:cubicBezTo>
                    <a:cubicBezTo>
                      <a:pt x="129" y="92"/>
                      <a:pt x="129" y="94"/>
                      <a:pt x="127" y="93"/>
                    </a:cubicBezTo>
                    <a:cubicBezTo>
                      <a:pt x="125" y="91"/>
                      <a:pt x="126" y="90"/>
                      <a:pt x="125" y="89"/>
                    </a:cubicBezTo>
                    <a:cubicBezTo>
                      <a:pt x="124" y="89"/>
                      <a:pt x="123" y="89"/>
                      <a:pt x="122" y="90"/>
                    </a:cubicBezTo>
                    <a:cubicBezTo>
                      <a:pt x="121" y="91"/>
                      <a:pt x="118" y="91"/>
                      <a:pt x="116" y="91"/>
                    </a:cubicBezTo>
                    <a:cubicBezTo>
                      <a:pt x="114" y="92"/>
                      <a:pt x="113" y="92"/>
                      <a:pt x="110" y="92"/>
                    </a:cubicBezTo>
                    <a:cubicBezTo>
                      <a:pt x="108" y="92"/>
                      <a:pt x="104" y="93"/>
                      <a:pt x="102" y="92"/>
                    </a:cubicBezTo>
                    <a:cubicBezTo>
                      <a:pt x="100" y="91"/>
                      <a:pt x="100" y="92"/>
                      <a:pt x="99" y="90"/>
                    </a:cubicBezTo>
                    <a:cubicBezTo>
                      <a:pt x="98" y="88"/>
                      <a:pt x="99" y="88"/>
                      <a:pt x="97" y="87"/>
                    </a:cubicBezTo>
                    <a:cubicBezTo>
                      <a:pt x="95" y="86"/>
                      <a:pt x="94" y="87"/>
                      <a:pt x="94" y="85"/>
                    </a:cubicBezTo>
                    <a:cubicBezTo>
                      <a:pt x="94" y="82"/>
                      <a:pt x="95" y="83"/>
                      <a:pt x="93" y="81"/>
                    </a:cubicBezTo>
                    <a:cubicBezTo>
                      <a:pt x="92" y="79"/>
                      <a:pt x="94" y="82"/>
                      <a:pt x="92" y="79"/>
                    </a:cubicBezTo>
                    <a:cubicBezTo>
                      <a:pt x="89" y="76"/>
                      <a:pt x="88" y="79"/>
                      <a:pt x="89" y="76"/>
                    </a:cubicBezTo>
                    <a:cubicBezTo>
                      <a:pt x="90" y="74"/>
                      <a:pt x="91" y="75"/>
                      <a:pt x="91" y="73"/>
                    </a:cubicBezTo>
                    <a:cubicBezTo>
                      <a:pt x="91" y="70"/>
                      <a:pt x="95" y="74"/>
                      <a:pt x="92" y="68"/>
                    </a:cubicBezTo>
                    <a:cubicBezTo>
                      <a:pt x="90" y="63"/>
                      <a:pt x="89" y="64"/>
                      <a:pt x="92" y="60"/>
                    </a:cubicBezTo>
                    <a:cubicBezTo>
                      <a:pt x="94" y="55"/>
                      <a:pt x="97" y="54"/>
                      <a:pt x="98" y="53"/>
                    </a:cubicBezTo>
                    <a:cubicBezTo>
                      <a:pt x="98" y="52"/>
                      <a:pt x="99" y="50"/>
                      <a:pt x="100" y="49"/>
                    </a:cubicBezTo>
                    <a:cubicBezTo>
                      <a:pt x="101" y="48"/>
                      <a:pt x="100" y="48"/>
                      <a:pt x="102" y="48"/>
                    </a:cubicBezTo>
                    <a:cubicBezTo>
                      <a:pt x="104" y="48"/>
                      <a:pt x="107" y="47"/>
                      <a:pt x="108" y="46"/>
                    </a:cubicBezTo>
                    <a:cubicBezTo>
                      <a:pt x="109" y="45"/>
                      <a:pt x="111" y="42"/>
                      <a:pt x="112" y="42"/>
                    </a:cubicBezTo>
                    <a:cubicBezTo>
                      <a:pt x="113" y="42"/>
                      <a:pt x="113" y="42"/>
                      <a:pt x="115" y="42"/>
                    </a:cubicBezTo>
                    <a:cubicBezTo>
                      <a:pt x="117" y="41"/>
                      <a:pt x="117" y="41"/>
                      <a:pt x="119" y="41"/>
                    </a:cubicBezTo>
                    <a:cubicBezTo>
                      <a:pt x="120" y="41"/>
                      <a:pt x="117" y="42"/>
                      <a:pt x="121" y="41"/>
                    </a:cubicBezTo>
                    <a:cubicBezTo>
                      <a:pt x="125" y="40"/>
                      <a:pt x="124" y="40"/>
                      <a:pt x="125" y="40"/>
                    </a:cubicBezTo>
                    <a:cubicBezTo>
                      <a:pt x="126" y="40"/>
                      <a:pt x="126" y="41"/>
                      <a:pt x="127" y="41"/>
                    </a:cubicBezTo>
                    <a:cubicBezTo>
                      <a:pt x="129" y="41"/>
                      <a:pt x="129" y="38"/>
                      <a:pt x="129" y="41"/>
                    </a:cubicBezTo>
                    <a:cubicBezTo>
                      <a:pt x="129" y="45"/>
                      <a:pt x="128" y="46"/>
                      <a:pt x="130" y="46"/>
                    </a:cubicBezTo>
                    <a:cubicBezTo>
                      <a:pt x="133" y="47"/>
                      <a:pt x="130" y="47"/>
                      <a:pt x="133" y="47"/>
                    </a:cubicBezTo>
                    <a:cubicBezTo>
                      <a:pt x="136" y="47"/>
                      <a:pt x="135" y="47"/>
                      <a:pt x="137" y="48"/>
                    </a:cubicBezTo>
                    <a:cubicBezTo>
                      <a:pt x="138" y="48"/>
                      <a:pt x="139" y="49"/>
                      <a:pt x="141" y="49"/>
                    </a:cubicBezTo>
                    <a:cubicBezTo>
                      <a:pt x="143" y="49"/>
                      <a:pt x="140" y="52"/>
                      <a:pt x="143" y="49"/>
                    </a:cubicBezTo>
                    <a:cubicBezTo>
                      <a:pt x="146" y="46"/>
                      <a:pt x="141" y="46"/>
                      <a:pt x="146" y="46"/>
                    </a:cubicBezTo>
                    <a:cubicBezTo>
                      <a:pt x="151" y="47"/>
                      <a:pt x="152" y="48"/>
                      <a:pt x="153" y="48"/>
                    </a:cubicBezTo>
                    <a:cubicBezTo>
                      <a:pt x="154" y="47"/>
                      <a:pt x="154" y="48"/>
                      <a:pt x="156" y="47"/>
                    </a:cubicBezTo>
                    <a:cubicBezTo>
                      <a:pt x="159" y="46"/>
                      <a:pt x="159" y="46"/>
                      <a:pt x="160" y="46"/>
                    </a:cubicBezTo>
                    <a:cubicBezTo>
                      <a:pt x="161" y="47"/>
                      <a:pt x="161" y="49"/>
                      <a:pt x="162" y="47"/>
                    </a:cubicBezTo>
                    <a:cubicBezTo>
                      <a:pt x="163" y="45"/>
                      <a:pt x="165" y="45"/>
                      <a:pt x="162" y="44"/>
                    </a:cubicBezTo>
                    <a:cubicBezTo>
                      <a:pt x="159" y="42"/>
                      <a:pt x="158" y="44"/>
                      <a:pt x="158" y="42"/>
                    </a:cubicBezTo>
                    <a:cubicBezTo>
                      <a:pt x="157" y="40"/>
                      <a:pt x="160" y="41"/>
                      <a:pt x="157" y="40"/>
                    </a:cubicBezTo>
                    <a:cubicBezTo>
                      <a:pt x="154" y="40"/>
                      <a:pt x="155" y="40"/>
                      <a:pt x="153" y="39"/>
                    </a:cubicBezTo>
                    <a:cubicBezTo>
                      <a:pt x="151" y="38"/>
                      <a:pt x="149" y="41"/>
                      <a:pt x="148" y="39"/>
                    </a:cubicBezTo>
                    <a:cubicBezTo>
                      <a:pt x="147" y="37"/>
                      <a:pt x="143" y="41"/>
                      <a:pt x="147" y="37"/>
                    </a:cubicBezTo>
                    <a:cubicBezTo>
                      <a:pt x="151" y="34"/>
                      <a:pt x="149" y="32"/>
                      <a:pt x="152" y="33"/>
                    </a:cubicBezTo>
                    <a:cubicBezTo>
                      <a:pt x="155" y="34"/>
                      <a:pt x="154" y="36"/>
                      <a:pt x="155" y="35"/>
                    </a:cubicBezTo>
                    <a:cubicBezTo>
                      <a:pt x="157" y="33"/>
                      <a:pt x="160" y="32"/>
                      <a:pt x="157" y="30"/>
                    </a:cubicBezTo>
                    <a:cubicBezTo>
                      <a:pt x="154" y="28"/>
                      <a:pt x="156" y="29"/>
                      <a:pt x="153" y="28"/>
                    </a:cubicBezTo>
                    <a:cubicBezTo>
                      <a:pt x="150" y="26"/>
                      <a:pt x="147" y="33"/>
                      <a:pt x="146" y="32"/>
                    </a:cubicBezTo>
                    <a:cubicBezTo>
                      <a:pt x="145" y="31"/>
                      <a:pt x="144" y="30"/>
                      <a:pt x="143" y="31"/>
                    </a:cubicBezTo>
                    <a:cubicBezTo>
                      <a:pt x="142" y="31"/>
                      <a:pt x="142" y="34"/>
                      <a:pt x="142" y="36"/>
                    </a:cubicBezTo>
                    <a:cubicBezTo>
                      <a:pt x="142" y="38"/>
                      <a:pt x="143" y="38"/>
                      <a:pt x="140" y="37"/>
                    </a:cubicBezTo>
                    <a:cubicBezTo>
                      <a:pt x="137" y="35"/>
                      <a:pt x="144" y="36"/>
                      <a:pt x="137" y="33"/>
                    </a:cubicBezTo>
                    <a:cubicBezTo>
                      <a:pt x="130" y="31"/>
                      <a:pt x="128" y="31"/>
                      <a:pt x="127" y="32"/>
                    </a:cubicBezTo>
                    <a:cubicBezTo>
                      <a:pt x="126" y="33"/>
                      <a:pt x="125" y="33"/>
                      <a:pt x="124" y="34"/>
                    </a:cubicBezTo>
                    <a:cubicBezTo>
                      <a:pt x="123" y="35"/>
                      <a:pt x="126" y="36"/>
                      <a:pt x="123" y="35"/>
                    </a:cubicBezTo>
                    <a:cubicBezTo>
                      <a:pt x="120" y="33"/>
                      <a:pt x="118" y="35"/>
                      <a:pt x="118" y="35"/>
                    </a:cubicBezTo>
                    <a:cubicBezTo>
                      <a:pt x="118" y="35"/>
                      <a:pt x="117" y="35"/>
                      <a:pt x="116" y="36"/>
                    </a:cubicBezTo>
                    <a:cubicBezTo>
                      <a:pt x="114" y="37"/>
                      <a:pt x="112" y="38"/>
                      <a:pt x="111" y="37"/>
                    </a:cubicBezTo>
                    <a:cubicBezTo>
                      <a:pt x="109" y="37"/>
                      <a:pt x="106" y="38"/>
                      <a:pt x="109" y="34"/>
                    </a:cubicBezTo>
                    <a:cubicBezTo>
                      <a:pt x="111" y="31"/>
                      <a:pt x="109" y="33"/>
                      <a:pt x="113" y="31"/>
                    </a:cubicBezTo>
                    <a:cubicBezTo>
                      <a:pt x="117" y="30"/>
                      <a:pt x="123" y="29"/>
                      <a:pt x="118" y="28"/>
                    </a:cubicBezTo>
                    <a:cubicBezTo>
                      <a:pt x="113" y="27"/>
                      <a:pt x="121" y="27"/>
                      <a:pt x="114" y="24"/>
                    </a:cubicBezTo>
                    <a:cubicBezTo>
                      <a:pt x="107" y="21"/>
                      <a:pt x="107" y="25"/>
                      <a:pt x="107" y="21"/>
                    </a:cubicBezTo>
                    <a:cubicBezTo>
                      <a:pt x="108" y="16"/>
                      <a:pt x="107" y="16"/>
                      <a:pt x="106" y="16"/>
                    </a:cubicBezTo>
                    <a:cubicBezTo>
                      <a:pt x="104" y="16"/>
                      <a:pt x="100" y="17"/>
                      <a:pt x="98" y="18"/>
                    </a:cubicBezTo>
                    <a:cubicBezTo>
                      <a:pt x="97" y="18"/>
                      <a:pt x="99" y="19"/>
                      <a:pt x="96" y="17"/>
                    </a:cubicBezTo>
                    <a:cubicBezTo>
                      <a:pt x="92" y="15"/>
                      <a:pt x="91" y="18"/>
                      <a:pt x="92" y="15"/>
                    </a:cubicBezTo>
                    <a:cubicBezTo>
                      <a:pt x="94" y="13"/>
                      <a:pt x="94" y="12"/>
                      <a:pt x="96" y="11"/>
                    </a:cubicBezTo>
                    <a:cubicBezTo>
                      <a:pt x="98" y="9"/>
                      <a:pt x="97" y="3"/>
                      <a:pt x="102" y="5"/>
                    </a:cubicBezTo>
                    <a:cubicBezTo>
                      <a:pt x="106" y="8"/>
                      <a:pt x="105" y="7"/>
                      <a:pt x="108" y="7"/>
                    </a:cubicBezTo>
                    <a:cubicBezTo>
                      <a:pt x="112" y="7"/>
                      <a:pt x="114" y="7"/>
                      <a:pt x="114" y="6"/>
                    </a:cubicBezTo>
                    <a:cubicBezTo>
                      <a:pt x="114" y="5"/>
                      <a:pt x="109" y="3"/>
                      <a:pt x="109" y="3"/>
                    </a:cubicBezTo>
                    <a:cubicBezTo>
                      <a:pt x="109" y="3"/>
                      <a:pt x="108" y="4"/>
                      <a:pt x="109" y="3"/>
                    </a:cubicBezTo>
                    <a:cubicBezTo>
                      <a:pt x="109" y="2"/>
                      <a:pt x="110" y="1"/>
                      <a:pt x="110" y="1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09" y="0"/>
                      <a:pt x="96" y="0"/>
                      <a:pt x="9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</p:grpSp>
        <p:sp>
          <p:nvSpPr>
            <p:cNvPr id="137" name="Freeform 41"/>
            <p:cNvSpPr>
              <a:spLocks noEditPoints="1"/>
            </p:cNvSpPr>
            <p:nvPr/>
          </p:nvSpPr>
          <p:spPr bwMode="auto">
            <a:xfrm>
              <a:off x="6731198" y="3964363"/>
              <a:ext cx="321469" cy="292894"/>
            </a:xfrm>
            <a:custGeom>
              <a:avLst/>
              <a:gdLst>
                <a:gd name="T0" fmla="*/ 116 w 196"/>
                <a:gd name="T1" fmla="*/ 2 h 179"/>
                <a:gd name="T2" fmla="*/ 98 w 196"/>
                <a:gd name="T3" fmla="*/ 0 h 179"/>
                <a:gd name="T4" fmla="*/ 98 w 196"/>
                <a:gd name="T5" fmla="*/ 17 h 179"/>
                <a:gd name="T6" fmla="*/ 113 w 196"/>
                <a:gd name="T7" fmla="*/ 18 h 179"/>
                <a:gd name="T8" fmla="*/ 169 w 196"/>
                <a:gd name="T9" fmla="*/ 105 h 179"/>
                <a:gd name="T10" fmla="*/ 98 w 196"/>
                <a:gd name="T11" fmla="*/ 163 h 179"/>
                <a:gd name="T12" fmla="*/ 98 w 196"/>
                <a:gd name="T13" fmla="*/ 179 h 179"/>
                <a:gd name="T14" fmla="*/ 185 w 196"/>
                <a:gd name="T15" fmla="*/ 108 h 179"/>
                <a:gd name="T16" fmla="*/ 116 w 196"/>
                <a:gd name="T17" fmla="*/ 2 h 179"/>
                <a:gd name="T18" fmla="*/ 98 w 196"/>
                <a:gd name="T19" fmla="*/ 0 h 179"/>
                <a:gd name="T20" fmla="*/ 10 w 196"/>
                <a:gd name="T21" fmla="*/ 71 h 179"/>
                <a:gd name="T22" fmla="*/ 79 w 196"/>
                <a:gd name="T23" fmla="*/ 177 h 179"/>
                <a:gd name="T24" fmla="*/ 98 w 196"/>
                <a:gd name="T25" fmla="*/ 179 h 179"/>
                <a:gd name="T26" fmla="*/ 98 w 196"/>
                <a:gd name="T27" fmla="*/ 163 h 179"/>
                <a:gd name="T28" fmla="*/ 83 w 196"/>
                <a:gd name="T29" fmla="*/ 161 h 179"/>
                <a:gd name="T30" fmla="*/ 83 w 196"/>
                <a:gd name="T31" fmla="*/ 161 h 179"/>
                <a:gd name="T32" fmla="*/ 26 w 196"/>
                <a:gd name="T33" fmla="*/ 75 h 179"/>
                <a:gd name="T34" fmla="*/ 98 w 196"/>
                <a:gd name="T35" fmla="*/ 17 h 179"/>
                <a:gd name="T36" fmla="*/ 98 w 196"/>
                <a:gd name="T3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6" h="179">
                  <a:moveTo>
                    <a:pt x="116" y="2"/>
                  </a:moveTo>
                  <a:cubicBezTo>
                    <a:pt x="110" y="1"/>
                    <a:pt x="104" y="0"/>
                    <a:pt x="98" y="0"/>
                  </a:cubicBezTo>
                  <a:cubicBezTo>
                    <a:pt x="98" y="17"/>
                    <a:pt x="98" y="17"/>
                    <a:pt x="98" y="17"/>
                  </a:cubicBezTo>
                  <a:cubicBezTo>
                    <a:pt x="103" y="17"/>
                    <a:pt x="108" y="17"/>
                    <a:pt x="113" y="18"/>
                  </a:cubicBezTo>
                  <a:cubicBezTo>
                    <a:pt x="152" y="27"/>
                    <a:pt x="177" y="65"/>
                    <a:pt x="169" y="105"/>
                  </a:cubicBezTo>
                  <a:cubicBezTo>
                    <a:pt x="162" y="139"/>
                    <a:pt x="131" y="163"/>
                    <a:pt x="98" y="163"/>
                  </a:cubicBezTo>
                  <a:cubicBezTo>
                    <a:pt x="98" y="179"/>
                    <a:pt x="98" y="179"/>
                    <a:pt x="98" y="179"/>
                  </a:cubicBezTo>
                  <a:cubicBezTo>
                    <a:pt x="139" y="179"/>
                    <a:pt x="177" y="150"/>
                    <a:pt x="185" y="108"/>
                  </a:cubicBezTo>
                  <a:cubicBezTo>
                    <a:pt x="196" y="60"/>
                    <a:pt x="165" y="12"/>
                    <a:pt x="116" y="2"/>
                  </a:cubicBezTo>
                  <a:close/>
                  <a:moveTo>
                    <a:pt x="98" y="0"/>
                  </a:moveTo>
                  <a:cubicBezTo>
                    <a:pt x="56" y="0"/>
                    <a:pt x="19" y="29"/>
                    <a:pt x="10" y="71"/>
                  </a:cubicBezTo>
                  <a:cubicBezTo>
                    <a:pt x="0" y="120"/>
                    <a:pt x="31" y="167"/>
                    <a:pt x="79" y="177"/>
                  </a:cubicBezTo>
                  <a:cubicBezTo>
                    <a:pt x="85" y="179"/>
                    <a:pt x="92" y="179"/>
                    <a:pt x="98" y="179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3" y="163"/>
                    <a:pt x="88" y="162"/>
                    <a:pt x="83" y="161"/>
                  </a:cubicBezTo>
                  <a:cubicBezTo>
                    <a:pt x="83" y="161"/>
                    <a:pt x="83" y="161"/>
                    <a:pt x="83" y="161"/>
                  </a:cubicBezTo>
                  <a:cubicBezTo>
                    <a:pt x="43" y="153"/>
                    <a:pt x="18" y="114"/>
                    <a:pt x="26" y="75"/>
                  </a:cubicBezTo>
                  <a:cubicBezTo>
                    <a:pt x="33" y="40"/>
                    <a:pt x="64" y="17"/>
                    <a:pt x="98" y="17"/>
                  </a:cubicBezTo>
                  <a:lnTo>
                    <a:pt x="9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38" name="Freeform 42"/>
            <p:cNvSpPr/>
            <p:nvPr/>
          </p:nvSpPr>
          <p:spPr bwMode="auto">
            <a:xfrm>
              <a:off x="6814542" y="4234635"/>
              <a:ext cx="69056" cy="148829"/>
            </a:xfrm>
            <a:custGeom>
              <a:avLst/>
              <a:gdLst>
                <a:gd name="T0" fmla="*/ 33 w 58"/>
                <a:gd name="T1" fmla="*/ 125 h 125"/>
                <a:gd name="T2" fmla="*/ 0 w 58"/>
                <a:gd name="T3" fmla="*/ 118 h 125"/>
                <a:gd name="T4" fmla="*/ 25 w 58"/>
                <a:gd name="T5" fmla="*/ 0 h 125"/>
                <a:gd name="T6" fmla="*/ 58 w 58"/>
                <a:gd name="T7" fmla="*/ 7 h 125"/>
                <a:gd name="T8" fmla="*/ 33 w 58"/>
                <a:gd name="T9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25">
                  <a:moveTo>
                    <a:pt x="33" y="125"/>
                  </a:moveTo>
                  <a:lnTo>
                    <a:pt x="0" y="118"/>
                  </a:lnTo>
                  <a:lnTo>
                    <a:pt x="25" y="0"/>
                  </a:lnTo>
                  <a:lnTo>
                    <a:pt x="58" y="7"/>
                  </a:lnTo>
                  <a:lnTo>
                    <a:pt x="33" y="1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39" name="Freeform 43"/>
            <p:cNvSpPr/>
            <p:nvPr/>
          </p:nvSpPr>
          <p:spPr bwMode="auto">
            <a:xfrm>
              <a:off x="6785967" y="4279879"/>
              <a:ext cx="97631" cy="201216"/>
            </a:xfrm>
            <a:custGeom>
              <a:avLst/>
              <a:gdLst>
                <a:gd name="T0" fmla="*/ 40 w 60"/>
                <a:gd name="T1" fmla="*/ 106 h 123"/>
                <a:gd name="T2" fmla="*/ 18 w 60"/>
                <a:gd name="T3" fmla="*/ 121 h 123"/>
                <a:gd name="T4" fmla="*/ 3 w 60"/>
                <a:gd name="T5" fmla="*/ 98 h 123"/>
                <a:gd name="T6" fmla="*/ 20 w 60"/>
                <a:gd name="T7" fmla="*/ 17 h 123"/>
                <a:gd name="T8" fmla="*/ 42 w 60"/>
                <a:gd name="T9" fmla="*/ 2 h 123"/>
                <a:gd name="T10" fmla="*/ 57 w 60"/>
                <a:gd name="T11" fmla="*/ 25 h 123"/>
                <a:gd name="T12" fmla="*/ 40 w 60"/>
                <a:gd name="T13" fmla="*/ 10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23">
                  <a:moveTo>
                    <a:pt x="40" y="106"/>
                  </a:moveTo>
                  <a:cubicBezTo>
                    <a:pt x="38" y="116"/>
                    <a:pt x="28" y="123"/>
                    <a:pt x="18" y="121"/>
                  </a:cubicBezTo>
                  <a:cubicBezTo>
                    <a:pt x="7" y="118"/>
                    <a:pt x="0" y="108"/>
                    <a:pt x="3" y="98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2" y="6"/>
                    <a:pt x="32" y="0"/>
                    <a:pt x="42" y="2"/>
                  </a:cubicBezTo>
                  <a:cubicBezTo>
                    <a:pt x="53" y="4"/>
                    <a:pt x="60" y="14"/>
                    <a:pt x="57" y="25"/>
                  </a:cubicBezTo>
                  <a:lnTo>
                    <a:pt x="40" y="10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40" name="Freeform 44"/>
            <p:cNvSpPr/>
            <p:nvPr/>
          </p:nvSpPr>
          <p:spPr bwMode="auto">
            <a:xfrm>
              <a:off x="5894188" y="2026026"/>
              <a:ext cx="392906" cy="359569"/>
            </a:xfrm>
            <a:custGeom>
              <a:avLst/>
              <a:gdLst>
                <a:gd name="T0" fmla="*/ 117 w 240"/>
                <a:gd name="T1" fmla="*/ 220 h 220"/>
                <a:gd name="T2" fmla="*/ 0 w 240"/>
                <a:gd name="T3" fmla="*/ 219 h 220"/>
                <a:gd name="T4" fmla="*/ 0 w 240"/>
                <a:gd name="T5" fmla="*/ 44 h 220"/>
                <a:gd name="T6" fmla="*/ 120 w 240"/>
                <a:gd name="T7" fmla="*/ 44 h 220"/>
                <a:gd name="T8" fmla="*/ 240 w 240"/>
                <a:gd name="T9" fmla="*/ 44 h 220"/>
                <a:gd name="T10" fmla="*/ 240 w 240"/>
                <a:gd name="T11" fmla="*/ 219 h 220"/>
                <a:gd name="T12" fmla="*/ 117 w 240"/>
                <a:gd name="T13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220">
                  <a:moveTo>
                    <a:pt x="117" y="220"/>
                  </a:moveTo>
                  <a:cubicBezTo>
                    <a:pt x="117" y="220"/>
                    <a:pt x="76" y="179"/>
                    <a:pt x="0" y="219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4"/>
                    <a:pt x="78" y="0"/>
                    <a:pt x="120" y="44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40" y="219"/>
                    <a:pt x="240" y="219"/>
                    <a:pt x="240" y="219"/>
                  </a:cubicBezTo>
                  <a:lnTo>
                    <a:pt x="117" y="2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41" name="Freeform 45"/>
            <p:cNvSpPr>
              <a:spLocks noEditPoints="1"/>
            </p:cNvSpPr>
            <p:nvPr/>
          </p:nvSpPr>
          <p:spPr bwMode="auto">
            <a:xfrm>
              <a:off x="5777507" y="4021513"/>
              <a:ext cx="478631" cy="396479"/>
            </a:xfrm>
            <a:custGeom>
              <a:avLst/>
              <a:gdLst>
                <a:gd name="T0" fmla="*/ 199 w 293"/>
                <a:gd name="T1" fmla="*/ 192 h 242"/>
                <a:gd name="T2" fmla="*/ 219 w 293"/>
                <a:gd name="T3" fmla="*/ 205 h 242"/>
                <a:gd name="T4" fmla="*/ 219 w 293"/>
                <a:gd name="T5" fmla="*/ 214 h 242"/>
                <a:gd name="T6" fmla="*/ 199 w 293"/>
                <a:gd name="T7" fmla="*/ 214 h 242"/>
                <a:gd name="T8" fmla="*/ 219 w 293"/>
                <a:gd name="T9" fmla="*/ 242 h 242"/>
                <a:gd name="T10" fmla="*/ 242 w 293"/>
                <a:gd name="T11" fmla="*/ 216 h 242"/>
                <a:gd name="T12" fmla="*/ 199 w 293"/>
                <a:gd name="T13" fmla="*/ 170 h 242"/>
                <a:gd name="T14" fmla="*/ 293 w 293"/>
                <a:gd name="T15" fmla="*/ 147 h 242"/>
                <a:gd name="T16" fmla="*/ 269 w 293"/>
                <a:gd name="T17" fmla="*/ 0 h 242"/>
                <a:gd name="T18" fmla="*/ 199 w 293"/>
                <a:gd name="T19" fmla="*/ 16 h 242"/>
                <a:gd name="T20" fmla="*/ 275 w 293"/>
                <a:gd name="T21" fmla="*/ 35 h 242"/>
                <a:gd name="T22" fmla="*/ 256 w 293"/>
                <a:gd name="T23" fmla="*/ 154 h 242"/>
                <a:gd name="T24" fmla="*/ 199 w 293"/>
                <a:gd name="T25" fmla="*/ 170 h 242"/>
                <a:gd name="T26" fmla="*/ 175 w 293"/>
                <a:gd name="T27" fmla="*/ 192 h 242"/>
                <a:gd name="T28" fmla="*/ 199 w 293"/>
                <a:gd name="T29" fmla="*/ 170 h 242"/>
                <a:gd name="T30" fmla="*/ 146 w 293"/>
                <a:gd name="T31" fmla="*/ 154 h 242"/>
                <a:gd name="T32" fmla="*/ 199 w 293"/>
                <a:gd name="T33" fmla="*/ 242 h 242"/>
                <a:gd name="T34" fmla="*/ 179 w 293"/>
                <a:gd name="T35" fmla="*/ 214 h 242"/>
                <a:gd name="T36" fmla="*/ 179 w 293"/>
                <a:gd name="T37" fmla="*/ 205 h 242"/>
                <a:gd name="T38" fmla="*/ 199 w 293"/>
                <a:gd name="T39" fmla="*/ 192 h 242"/>
                <a:gd name="T40" fmla="*/ 146 w 293"/>
                <a:gd name="T41" fmla="*/ 0 h 242"/>
                <a:gd name="T42" fmla="*/ 199 w 293"/>
                <a:gd name="T43" fmla="*/ 16 h 242"/>
                <a:gd name="T44" fmla="*/ 146 w 293"/>
                <a:gd name="T45" fmla="*/ 0 h 242"/>
                <a:gd name="T46" fmla="*/ 0 w 293"/>
                <a:gd name="T47" fmla="*/ 24 h 242"/>
                <a:gd name="T48" fmla="*/ 23 w 293"/>
                <a:gd name="T49" fmla="*/ 170 h 242"/>
                <a:gd name="T50" fmla="*/ 117 w 293"/>
                <a:gd name="T51" fmla="*/ 192 h 242"/>
                <a:gd name="T52" fmla="*/ 52 w 293"/>
                <a:gd name="T53" fmla="*/ 216 h 242"/>
                <a:gd name="T54" fmla="*/ 75 w 293"/>
                <a:gd name="T55" fmla="*/ 242 h 242"/>
                <a:gd name="T56" fmla="*/ 146 w 293"/>
                <a:gd name="T57" fmla="*/ 154 h 242"/>
                <a:gd name="T58" fmla="*/ 37 w 293"/>
                <a:gd name="T59" fmla="*/ 154 h 242"/>
                <a:gd name="T60" fmla="*/ 17 w 293"/>
                <a:gd name="T61" fmla="*/ 35 h 242"/>
                <a:gd name="T62" fmla="*/ 146 w 293"/>
                <a:gd name="T63" fmla="*/ 16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93" h="242">
                  <a:moveTo>
                    <a:pt x="219" y="192"/>
                  </a:moveTo>
                  <a:cubicBezTo>
                    <a:pt x="199" y="192"/>
                    <a:pt x="199" y="192"/>
                    <a:pt x="199" y="192"/>
                  </a:cubicBezTo>
                  <a:cubicBezTo>
                    <a:pt x="199" y="205"/>
                    <a:pt x="199" y="205"/>
                    <a:pt x="199" y="205"/>
                  </a:cubicBezTo>
                  <a:cubicBezTo>
                    <a:pt x="219" y="205"/>
                    <a:pt x="219" y="205"/>
                    <a:pt x="219" y="205"/>
                  </a:cubicBezTo>
                  <a:cubicBezTo>
                    <a:pt x="221" y="205"/>
                    <a:pt x="223" y="207"/>
                    <a:pt x="223" y="209"/>
                  </a:cubicBezTo>
                  <a:cubicBezTo>
                    <a:pt x="223" y="212"/>
                    <a:pt x="221" y="214"/>
                    <a:pt x="219" y="214"/>
                  </a:cubicBezTo>
                  <a:cubicBezTo>
                    <a:pt x="219" y="214"/>
                    <a:pt x="219" y="214"/>
                    <a:pt x="219" y="214"/>
                  </a:cubicBezTo>
                  <a:cubicBezTo>
                    <a:pt x="199" y="214"/>
                    <a:pt x="199" y="214"/>
                    <a:pt x="199" y="214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219" y="242"/>
                    <a:pt x="219" y="242"/>
                    <a:pt x="219" y="242"/>
                  </a:cubicBezTo>
                  <a:cubicBezTo>
                    <a:pt x="232" y="242"/>
                    <a:pt x="242" y="232"/>
                    <a:pt x="242" y="219"/>
                  </a:cubicBezTo>
                  <a:cubicBezTo>
                    <a:pt x="242" y="216"/>
                    <a:pt x="242" y="216"/>
                    <a:pt x="242" y="216"/>
                  </a:cubicBezTo>
                  <a:cubicBezTo>
                    <a:pt x="242" y="203"/>
                    <a:pt x="232" y="192"/>
                    <a:pt x="219" y="192"/>
                  </a:cubicBezTo>
                  <a:close/>
                  <a:moveTo>
                    <a:pt x="199" y="170"/>
                  </a:moveTo>
                  <a:cubicBezTo>
                    <a:pt x="269" y="170"/>
                    <a:pt x="269" y="170"/>
                    <a:pt x="269" y="170"/>
                  </a:cubicBezTo>
                  <a:cubicBezTo>
                    <a:pt x="282" y="170"/>
                    <a:pt x="293" y="160"/>
                    <a:pt x="293" y="147"/>
                  </a:cubicBezTo>
                  <a:cubicBezTo>
                    <a:pt x="293" y="24"/>
                    <a:pt x="293" y="24"/>
                    <a:pt x="293" y="24"/>
                  </a:cubicBezTo>
                  <a:cubicBezTo>
                    <a:pt x="293" y="11"/>
                    <a:pt x="282" y="0"/>
                    <a:pt x="269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9" y="16"/>
                    <a:pt x="199" y="16"/>
                    <a:pt x="199" y="16"/>
                  </a:cubicBezTo>
                  <a:cubicBezTo>
                    <a:pt x="256" y="16"/>
                    <a:pt x="256" y="16"/>
                    <a:pt x="256" y="16"/>
                  </a:cubicBezTo>
                  <a:cubicBezTo>
                    <a:pt x="267" y="16"/>
                    <a:pt x="275" y="24"/>
                    <a:pt x="275" y="35"/>
                  </a:cubicBezTo>
                  <a:cubicBezTo>
                    <a:pt x="275" y="135"/>
                    <a:pt x="275" y="135"/>
                    <a:pt x="275" y="135"/>
                  </a:cubicBezTo>
                  <a:cubicBezTo>
                    <a:pt x="275" y="146"/>
                    <a:pt x="267" y="154"/>
                    <a:pt x="256" y="154"/>
                  </a:cubicBezTo>
                  <a:cubicBezTo>
                    <a:pt x="199" y="154"/>
                    <a:pt x="199" y="154"/>
                    <a:pt x="199" y="154"/>
                  </a:cubicBezTo>
                  <a:lnTo>
                    <a:pt x="199" y="170"/>
                  </a:lnTo>
                  <a:close/>
                  <a:moveTo>
                    <a:pt x="199" y="192"/>
                  </a:moveTo>
                  <a:cubicBezTo>
                    <a:pt x="175" y="192"/>
                    <a:pt x="175" y="192"/>
                    <a:pt x="175" y="192"/>
                  </a:cubicBezTo>
                  <a:cubicBezTo>
                    <a:pt x="175" y="170"/>
                    <a:pt x="175" y="170"/>
                    <a:pt x="175" y="170"/>
                  </a:cubicBezTo>
                  <a:cubicBezTo>
                    <a:pt x="199" y="170"/>
                    <a:pt x="199" y="170"/>
                    <a:pt x="199" y="170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46" y="154"/>
                    <a:pt x="146" y="154"/>
                    <a:pt x="146" y="154"/>
                  </a:cubicBezTo>
                  <a:cubicBezTo>
                    <a:pt x="146" y="242"/>
                    <a:pt x="146" y="242"/>
                    <a:pt x="146" y="242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199" y="214"/>
                    <a:pt x="199" y="214"/>
                    <a:pt x="199" y="214"/>
                  </a:cubicBezTo>
                  <a:cubicBezTo>
                    <a:pt x="179" y="214"/>
                    <a:pt x="179" y="214"/>
                    <a:pt x="179" y="214"/>
                  </a:cubicBezTo>
                  <a:cubicBezTo>
                    <a:pt x="177" y="214"/>
                    <a:pt x="175" y="212"/>
                    <a:pt x="175" y="209"/>
                  </a:cubicBezTo>
                  <a:cubicBezTo>
                    <a:pt x="175" y="207"/>
                    <a:pt x="177" y="205"/>
                    <a:pt x="179" y="205"/>
                  </a:cubicBezTo>
                  <a:cubicBezTo>
                    <a:pt x="199" y="205"/>
                    <a:pt x="199" y="205"/>
                    <a:pt x="199" y="205"/>
                  </a:cubicBezTo>
                  <a:cubicBezTo>
                    <a:pt x="199" y="192"/>
                    <a:pt x="199" y="192"/>
                    <a:pt x="199" y="192"/>
                  </a:cubicBezTo>
                  <a:close/>
                  <a:moveTo>
                    <a:pt x="199" y="0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146" y="16"/>
                    <a:pt x="146" y="16"/>
                    <a:pt x="146" y="16"/>
                  </a:cubicBezTo>
                  <a:cubicBezTo>
                    <a:pt x="199" y="16"/>
                    <a:pt x="199" y="16"/>
                    <a:pt x="199" y="16"/>
                  </a:cubicBezTo>
                  <a:lnTo>
                    <a:pt x="199" y="0"/>
                  </a:lnTo>
                  <a:close/>
                  <a:moveTo>
                    <a:pt x="146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1"/>
                    <a:pt x="0" y="24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60"/>
                    <a:pt x="10" y="170"/>
                    <a:pt x="23" y="170"/>
                  </a:cubicBezTo>
                  <a:cubicBezTo>
                    <a:pt x="117" y="170"/>
                    <a:pt x="117" y="170"/>
                    <a:pt x="117" y="170"/>
                  </a:cubicBezTo>
                  <a:cubicBezTo>
                    <a:pt x="117" y="192"/>
                    <a:pt x="117" y="192"/>
                    <a:pt x="117" y="192"/>
                  </a:cubicBezTo>
                  <a:cubicBezTo>
                    <a:pt x="75" y="192"/>
                    <a:pt x="75" y="192"/>
                    <a:pt x="75" y="192"/>
                  </a:cubicBezTo>
                  <a:cubicBezTo>
                    <a:pt x="62" y="192"/>
                    <a:pt x="52" y="203"/>
                    <a:pt x="52" y="216"/>
                  </a:cubicBezTo>
                  <a:cubicBezTo>
                    <a:pt x="52" y="219"/>
                    <a:pt x="52" y="219"/>
                    <a:pt x="52" y="219"/>
                  </a:cubicBezTo>
                  <a:cubicBezTo>
                    <a:pt x="52" y="232"/>
                    <a:pt x="62" y="242"/>
                    <a:pt x="75" y="242"/>
                  </a:cubicBezTo>
                  <a:cubicBezTo>
                    <a:pt x="146" y="242"/>
                    <a:pt x="146" y="242"/>
                    <a:pt x="146" y="242"/>
                  </a:cubicBezTo>
                  <a:cubicBezTo>
                    <a:pt x="146" y="154"/>
                    <a:pt x="146" y="154"/>
                    <a:pt x="146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26" y="154"/>
                    <a:pt x="17" y="146"/>
                    <a:pt x="17" y="1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24"/>
                    <a:pt x="26" y="16"/>
                    <a:pt x="37" y="16"/>
                  </a:cubicBezTo>
                  <a:cubicBezTo>
                    <a:pt x="146" y="16"/>
                    <a:pt x="146" y="16"/>
                    <a:pt x="146" y="16"/>
                  </a:cubicBezTo>
                  <a:lnTo>
                    <a:pt x="1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42" name="Freeform 46"/>
            <p:cNvSpPr>
              <a:spLocks noEditPoints="1"/>
            </p:cNvSpPr>
            <p:nvPr/>
          </p:nvSpPr>
          <p:spPr bwMode="auto">
            <a:xfrm>
              <a:off x="6624041" y="3232130"/>
              <a:ext cx="614363" cy="716756"/>
            </a:xfrm>
            <a:custGeom>
              <a:avLst/>
              <a:gdLst>
                <a:gd name="T0" fmla="*/ 376 w 376"/>
                <a:gd name="T1" fmla="*/ 43 h 438"/>
                <a:gd name="T2" fmla="*/ 324 w 376"/>
                <a:gd name="T3" fmla="*/ 32 h 438"/>
                <a:gd name="T4" fmla="*/ 334 w 376"/>
                <a:gd name="T5" fmla="*/ 54 h 438"/>
                <a:gd name="T6" fmla="*/ 324 w 376"/>
                <a:gd name="T7" fmla="*/ 59 h 438"/>
                <a:gd name="T8" fmla="*/ 272 w 376"/>
                <a:gd name="T9" fmla="*/ 63 h 438"/>
                <a:gd name="T10" fmla="*/ 304 w 376"/>
                <a:gd name="T11" fmla="*/ 98 h 438"/>
                <a:gd name="T12" fmla="*/ 256 w 376"/>
                <a:gd name="T13" fmla="*/ 81 h 438"/>
                <a:gd name="T14" fmla="*/ 271 w 376"/>
                <a:gd name="T15" fmla="*/ 103 h 438"/>
                <a:gd name="T16" fmla="*/ 241 w 376"/>
                <a:gd name="T17" fmla="*/ 100 h 438"/>
                <a:gd name="T18" fmla="*/ 256 w 376"/>
                <a:gd name="T19" fmla="*/ 122 h 438"/>
                <a:gd name="T20" fmla="*/ 226 w 376"/>
                <a:gd name="T21" fmla="*/ 119 h 438"/>
                <a:gd name="T22" fmla="*/ 240 w 376"/>
                <a:gd name="T23" fmla="*/ 140 h 438"/>
                <a:gd name="T24" fmla="*/ 210 w 376"/>
                <a:gd name="T25" fmla="*/ 138 h 438"/>
                <a:gd name="T26" fmla="*/ 242 w 376"/>
                <a:gd name="T27" fmla="*/ 173 h 438"/>
                <a:gd name="T28" fmla="*/ 195 w 376"/>
                <a:gd name="T29" fmla="*/ 156 h 438"/>
                <a:gd name="T30" fmla="*/ 210 w 376"/>
                <a:gd name="T31" fmla="*/ 178 h 438"/>
                <a:gd name="T32" fmla="*/ 180 w 376"/>
                <a:gd name="T33" fmla="*/ 175 h 438"/>
                <a:gd name="T34" fmla="*/ 194 w 376"/>
                <a:gd name="T35" fmla="*/ 197 h 438"/>
                <a:gd name="T36" fmla="*/ 164 w 376"/>
                <a:gd name="T37" fmla="*/ 194 h 438"/>
                <a:gd name="T38" fmla="*/ 179 w 376"/>
                <a:gd name="T39" fmla="*/ 215 h 438"/>
                <a:gd name="T40" fmla="*/ 149 w 376"/>
                <a:gd name="T41" fmla="*/ 213 h 438"/>
                <a:gd name="T42" fmla="*/ 181 w 376"/>
                <a:gd name="T43" fmla="*/ 248 h 438"/>
                <a:gd name="T44" fmla="*/ 134 w 376"/>
                <a:gd name="T45" fmla="*/ 232 h 438"/>
                <a:gd name="T46" fmla="*/ 148 w 376"/>
                <a:gd name="T47" fmla="*/ 253 h 438"/>
                <a:gd name="T48" fmla="*/ 118 w 376"/>
                <a:gd name="T49" fmla="*/ 250 h 438"/>
                <a:gd name="T50" fmla="*/ 133 w 376"/>
                <a:gd name="T51" fmla="*/ 272 h 438"/>
                <a:gd name="T52" fmla="*/ 103 w 376"/>
                <a:gd name="T53" fmla="*/ 269 h 438"/>
                <a:gd name="T54" fmla="*/ 117 w 376"/>
                <a:gd name="T55" fmla="*/ 290 h 438"/>
                <a:gd name="T56" fmla="*/ 88 w 376"/>
                <a:gd name="T57" fmla="*/ 288 h 438"/>
                <a:gd name="T58" fmla="*/ 119 w 376"/>
                <a:gd name="T59" fmla="*/ 323 h 438"/>
                <a:gd name="T60" fmla="*/ 72 w 376"/>
                <a:gd name="T61" fmla="*/ 307 h 438"/>
                <a:gd name="T62" fmla="*/ 87 w 376"/>
                <a:gd name="T63" fmla="*/ 328 h 438"/>
                <a:gd name="T64" fmla="*/ 57 w 376"/>
                <a:gd name="T65" fmla="*/ 325 h 438"/>
                <a:gd name="T66" fmla="*/ 71 w 376"/>
                <a:gd name="T67" fmla="*/ 347 h 438"/>
                <a:gd name="T68" fmla="*/ 42 w 376"/>
                <a:gd name="T69" fmla="*/ 344 h 438"/>
                <a:gd name="T70" fmla="*/ 56 w 376"/>
                <a:gd name="T71" fmla="*/ 366 h 438"/>
                <a:gd name="T72" fmla="*/ 26 w 376"/>
                <a:gd name="T73" fmla="*/ 363 h 438"/>
                <a:gd name="T74" fmla="*/ 58 w 376"/>
                <a:gd name="T75" fmla="*/ 398 h 438"/>
                <a:gd name="T76" fmla="*/ 0 w 376"/>
                <a:gd name="T77" fmla="*/ 395 h 438"/>
                <a:gd name="T78" fmla="*/ 324 w 376"/>
                <a:gd name="T79" fmla="*/ 106 h 438"/>
                <a:gd name="T80" fmla="*/ 316 w 376"/>
                <a:gd name="T81" fmla="*/ 56 h 438"/>
                <a:gd name="T82" fmla="*/ 324 w 376"/>
                <a:gd name="T83" fmla="*/ 32 h 438"/>
                <a:gd name="T84" fmla="*/ 323 w 376"/>
                <a:gd name="T85" fmla="*/ 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76" h="438">
                  <a:moveTo>
                    <a:pt x="324" y="106"/>
                  </a:moveTo>
                  <a:cubicBezTo>
                    <a:pt x="376" y="43"/>
                    <a:pt x="376" y="43"/>
                    <a:pt x="376" y="43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7" y="32"/>
                    <a:pt x="330" y="33"/>
                    <a:pt x="332" y="35"/>
                  </a:cubicBezTo>
                  <a:cubicBezTo>
                    <a:pt x="338" y="40"/>
                    <a:pt x="339" y="49"/>
                    <a:pt x="334" y="54"/>
                  </a:cubicBezTo>
                  <a:cubicBezTo>
                    <a:pt x="334" y="54"/>
                    <a:pt x="334" y="54"/>
                    <a:pt x="334" y="54"/>
                  </a:cubicBezTo>
                  <a:cubicBezTo>
                    <a:pt x="332" y="57"/>
                    <a:pt x="328" y="59"/>
                    <a:pt x="324" y="59"/>
                  </a:cubicBezTo>
                  <a:lnTo>
                    <a:pt x="324" y="106"/>
                  </a:lnTo>
                  <a:close/>
                  <a:moveTo>
                    <a:pt x="272" y="63"/>
                  </a:moveTo>
                  <a:cubicBezTo>
                    <a:pt x="308" y="92"/>
                    <a:pt x="308" y="92"/>
                    <a:pt x="308" y="92"/>
                  </a:cubicBezTo>
                  <a:cubicBezTo>
                    <a:pt x="304" y="98"/>
                    <a:pt x="304" y="98"/>
                    <a:pt x="304" y="9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56" y="81"/>
                    <a:pt x="256" y="81"/>
                    <a:pt x="256" y="81"/>
                  </a:cubicBezTo>
                  <a:cubicBezTo>
                    <a:pt x="276" y="97"/>
                    <a:pt x="276" y="97"/>
                    <a:pt x="276" y="97"/>
                  </a:cubicBezTo>
                  <a:cubicBezTo>
                    <a:pt x="271" y="103"/>
                    <a:pt x="271" y="103"/>
                    <a:pt x="271" y="103"/>
                  </a:cubicBezTo>
                  <a:cubicBezTo>
                    <a:pt x="252" y="87"/>
                    <a:pt x="252" y="87"/>
                    <a:pt x="252" y="87"/>
                  </a:cubicBezTo>
                  <a:cubicBezTo>
                    <a:pt x="241" y="100"/>
                    <a:pt x="241" y="100"/>
                    <a:pt x="241" y="100"/>
                  </a:cubicBezTo>
                  <a:cubicBezTo>
                    <a:pt x="260" y="116"/>
                    <a:pt x="260" y="116"/>
                    <a:pt x="260" y="116"/>
                  </a:cubicBezTo>
                  <a:cubicBezTo>
                    <a:pt x="256" y="122"/>
                    <a:pt x="256" y="122"/>
                    <a:pt x="256" y="122"/>
                  </a:cubicBezTo>
                  <a:cubicBezTo>
                    <a:pt x="236" y="106"/>
                    <a:pt x="236" y="106"/>
                    <a:pt x="236" y="106"/>
                  </a:cubicBezTo>
                  <a:cubicBezTo>
                    <a:pt x="226" y="119"/>
                    <a:pt x="226" y="119"/>
                    <a:pt x="226" y="119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0" y="140"/>
                    <a:pt x="240" y="140"/>
                    <a:pt x="240" y="140"/>
                  </a:cubicBezTo>
                  <a:cubicBezTo>
                    <a:pt x="221" y="125"/>
                    <a:pt x="221" y="125"/>
                    <a:pt x="221" y="125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47" y="167"/>
                    <a:pt x="247" y="167"/>
                    <a:pt x="247" y="167"/>
                  </a:cubicBezTo>
                  <a:cubicBezTo>
                    <a:pt x="242" y="173"/>
                    <a:pt x="242" y="173"/>
                    <a:pt x="242" y="173"/>
                  </a:cubicBezTo>
                  <a:cubicBezTo>
                    <a:pt x="206" y="143"/>
                    <a:pt x="206" y="143"/>
                    <a:pt x="206" y="143"/>
                  </a:cubicBezTo>
                  <a:cubicBezTo>
                    <a:pt x="195" y="156"/>
                    <a:pt x="195" y="156"/>
                    <a:pt x="195" y="156"/>
                  </a:cubicBezTo>
                  <a:cubicBezTo>
                    <a:pt x="214" y="172"/>
                    <a:pt x="214" y="172"/>
                    <a:pt x="214" y="172"/>
                  </a:cubicBezTo>
                  <a:cubicBezTo>
                    <a:pt x="210" y="178"/>
                    <a:pt x="210" y="178"/>
                    <a:pt x="210" y="178"/>
                  </a:cubicBezTo>
                  <a:cubicBezTo>
                    <a:pt x="190" y="162"/>
                    <a:pt x="190" y="162"/>
                    <a:pt x="190" y="162"/>
                  </a:cubicBezTo>
                  <a:cubicBezTo>
                    <a:pt x="180" y="175"/>
                    <a:pt x="180" y="175"/>
                    <a:pt x="180" y="175"/>
                  </a:cubicBezTo>
                  <a:cubicBezTo>
                    <a:pt x="199" y="191"/>
                    <a:pt x="199" y="191"/>
                    <a:pt x="199" y="191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75" y="181"/>
                    <a:pt x="175" y="181"/>
                    <a:pt x="175" y="181"/>
                  </a:cubicBezTo>
                  <a:cubicBezTo>
                    <a:pt x="164" y="194"/>
                    <a:pt x="164" y="194"/>
                    <a:pt x="164" y="194"/>
                  </a:cubicBezTo>
                  <a:cubicBezTo>
                    <a:pt x="184" y="210"/>
                    <a:pt x="184" y="210"/>
                    <a:pt x="184" y="210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60" y="200"/>
                    <a:pt x="160" y="200"/>
                    <a:pt x="160" y="200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85" y="243"/>
                    <a:pt x="185" y="243"/>
                    <a:pt x="185" y="243"/>
                  </a:cubicBezTo>
                  <a:cubicBezTo>
                    <a:pt x="181" y="248"/>
                    <a:pt x="181" y="248"/>
                    <a:pt x="181" y="248"/>
                  </a:cubicBezTo>
                  <a:cubicBezTo>
                    <a:pt x="144" y="218"/>
                    <a:pt x="144" y="218"/>
                    <a:pt x="144" y="218"/>
                  </a:cubicBezTo>
                  <a:cubicBezTo>
                    <a:pt x="134" y="232"/>
                    <a:pt x="134" y="232"/>
                    <a:pt x="134" y="232"/>
                  </a:cubicBezTo>
                  <a:cubicBezTo>
                    <a:pt x="153" y="247"/>
                    <a:pt x="153" y="247"/>
                    <a:pt x="153" y="247"/>
                  </a:cubicBezTo>
                  <a:cubicBezTo>
                    <a:pt x="148" y="253"/>
                    <a:pt x="148" y="253"/>
                    <a:pt x="148" y="253"/>
                  </a:cubicBezTo>
                  <a:cubicBezTo>
                    <a:pt x="129" y="237"/>
                    <a:pt x="129" y="237"/>
                    <a:pt x="129" y="237"/>
                  </a:cubicBezTo>
                  <a:cubicBezTo>
                    <a:pt x="118" y="250"/>
                    <a:pt x="118" y="250"/>
                    <a:pt x="118" y="250"/>
                  </a:cubicBezTo>
                  <a:cubicBezTo>
                    <a:pt x="137" y="266"/>
                    <a:pt x="137" y="266"/>
                    <a:pt x="137" y="266"/>
                  </a:cubicBezTo>
                  <a:cubicBezTo>
                    <a:pt x="133" y="272"/>
                    <a:pt x="133" y="272"/>
                    <a:pt x="133" y="272"/>
                  </a:cubicBezTo>
                  <a:cubicBezTo>
                    <a:pt x="114" y="256"/>
                    <a:pt x="114" y="256"/>
                    <a:pt x="114" y="256"/>
                  </a:cubicBezTo>
                  <a:cubicBezTo>
                    <a:pt x="103" y="269"/>
                    <a:pt x="103" y="269"/>
                    <a:pt x="103" y="269"/>
                  </a:cubicBezTo>
                  <a:cubicBezTo>
                    <a:pt x="122" y="285"/>
                    <a:pt x="122" y="285"/>
                    <a:pt x="122" y="285"/>
                  </a:cubicBezTo>
                  <a:cubicBezTo>
                    <a:pt x="117" y="290"/>
                    <a:pt x="117" y="290"/>
                    <a:pt x="117" y="290"/>
                  </a:cubicBezTo>
                  <a:cubicBezTo>
                    <a:pt x="98" y="275"/>
                    <a:pt x="98" y="275"/>
                    <a:pt x="98" y="275"/>
                  </a:cubicBezTo>
                  <a:cubicBezTo>
                    <a:pt x="88" y="288"/>
                    <a:pt x="88" y="288"/>
                    <a:pt x="88" y="288"/>
                  </a:cubicBezTo>
                  <a:cubicBezTo>
                    <a:pt x="124" y="318"/>
                    <a:pt x="124" y="318"/>
                    <a:pt x="124" y="318"/>
                  </a:cubicBezTo>
                  <a:cubicBezTo>
                    <a:pt x="119" y="323"/>
                    <a:pt x="119" y="323"/>
                    <a:pt x="119" y="323"/>
                  </a:cubicBezTo>
                  <a:cubicBezTo>
                    <a:pt x="83" y="294"/>
                    <a:pt x="83" y="294"/>
                    <a:pt x="83" y="294"/>
                  </a:cubicBezTo>
                  <a:cubicBezTo>
                    <a:pt x="72" y="307"/>
                    <a:pt x="72" y="307"/>
                    <a:pt x="72" y="307"/>
                  </a:cubicBezTo>
                  <a:cubicBezTo>
                    <a:pt x="91" y="322"/>
                    <a:pt x="91" y="322"/>
                    <a:pt x="91" y="322"/>
                  </a:cubicBezTo>
                  <a:cubicBezTo>
                    <a:pt x="87" y="328"/>
                    <a:pt x="87" y="328"/>
                    <a:pt x="87" y="328"/>
                  </a:cubicBezTo>
                  <a:cubicBezTo>
                    <a:pt x="68" y="312"/>
                    <a:pt x="68" y="312"/>
                    <a:pt x="68" y="312"/>
                  </a:cubicBezTo>
                  <a:cubicBezTo>
                    <a:pt x="57" y="325"/>
                    <a:pt x="57" y="325"/>
                    <a:pt x="57" y="325"/>
                  </a:cubicBezTo>
                  <a:cubicBezTo>
                    <a:pt x="76" y="341"/>
                    <a:pt x="76" y="341"/>
                    <a:pt x="76" y="341"/>
                  </a:cubicBezTo>
                  <a:cubicBezTo>
                    <a:pt x="71" y="347"/>
                    <a:pt x="71" y="347"/>
                    <a:pt x="71" y="347"/>
                  </a:cubicBezTo>
                  <a:cubicBezTo>
                    <a:pt x="52" y="331"/>
                    <a:pt x="52" y="331"/>
                    <a:pt x="52" y="331"/>
                  </a:cubicBezTo>
                  <a:cubicBezTo>
                    <a:pt x="42" y="344"/>
                    <a:pt x="42" y="344"/>
                    <a:pt x="42" y="344"/>
                  </a:cubicBezTo>
                  <a:cubicBezTo>
                    <a:pt x="61" y="360"/>
                    <a:pt x="61" y="360"/>
                    <a:pt x="61" y="360"/>
                  </a:cubicBezTo>
                  <a:cubicBezTo>
                    <a:pt x="56" y="366"/>
                    <a:pt x="56" y="366"/>
                    <a:pt x="56" y="366"/>
                  </a:cubicBezTo>
                  <a:cubicBezTo>
                    <a:pt x="37" y="350"/>
                    <a:pt x="37" y="350"/>
                    <a:pt x="37" y="350"/>
                  </a:cubicBezTo>
                  <a:cubicBezTo>
                    <a:pt x="26" y="363"/>
                    <a:pt x="26" y="363"/>
                    <a:pt x="26" y="363"/>
                  </a:cubicBezTo>
                  <a:cubicBezTo>
                    <a:pt x="63" y="393"/>
                    <a:pt x="63" y="393"/>
                    <a:pt x="63" y="393"/>
                  </a:cubicBezTo>
                  <a:cubicBezTo>
                    <a:pt x="58" y="398"/>
                    <a:pt x="58" y="398"/>
                    <a:pt x="58" y="398"/>
                  </a:cubicBezTo>
                  <a:cubicBezTo>
                    <a:pt x="22" y="369"/>
                    <a:pt x="22" y="369"/>
                    <a:pt x="22" y="369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53" y="438"/>
                    <a:pt x="53" y="438"/>
                    <a:pt x="53" y="438"/>
                  </a:cubicBezTo>
                  <a:cubicBezTo>
                    <a:pt x="324" y="106"/>
                    <a:pt x="324" y="106"/>
                    <a:pt x="324" y="106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1" y="59"/>
                    <a:pt x="318" y="58"/>
                    <a:pt x="316" y="56"/>
                  </a:cubicBezTo>
                  <a:cubicBezTo>
                    <a:pt x="310" y="51"/>
                    <a:pt x="309" y="43"/>
                    <a:pt x="314" y="37"/>
                  </a:cubicBezTo>
                  <a:cubicBezTo>
                    <a:pt x="316" y="34"/>
                    <a:pt x="320" y="32"/>
                    <a:pt x="324" y="32"/>
                  </a:cubicBezTo>
                  <a:cubicBezTo>
                    <a:pt x="324" y="1"/>
                    <a:pt x="324" y="1"/>
                    <a:pt x="324" y="1"/>
                  </a:cubicBezTo>
                  <a:cubicBezTo>
                    <a:pt x="323" y="0"/>
                    <a:pt x="323" y="0"/>
                    <a:pt x="323" y="0"/>
                  </a:cubicBezTo>
                  <a:lnTo>
                    <a:pt x="272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43" name="Freeform 47"/>
            <p:cNvSpPr>
              <a:spLocks noEditPoints="1"/>
            </p:cNvSpPr>
            <p:nvPr/>
          </p:nvSpPr>
          <p:spPr bwMode="auto">
            <a:xfrm>
              <a:off x="7089575" y="3441679"/>
              <a:ext cx="265510" cy="521494"/>
            </a:xfrm>
            <a:custGeom>
              <a:avLst/>
              <a:gdLst>
                <a:gd name="T0" fmla="*/ 121 w 162"/>
                <a:gd name="T1" fmla="*/ 144 h 319"/>
                <a:gd name="T2" fmla="*/ 128 w 162"/>
                <a:gd name="T3" fmla="*/ 138 h 319"/>
                <a:gd name="T4" fmla="*/ 150 w 162"/>
                <a:gd name="T5" fmla="*/ 80 h 319"/>
                <a:gd name="T6" fmla="*/ 147 w 162"/>
                <a:gd name="T7" fmla="*/ 69 h 319"/>
                <a:gd name="T8" fmla="*/ 156 w 162"/>
                <a:gd name="T9" fmla="*/ 46 h 319"/>
                <a:gd name="T10" fmla="*/ 137 w 162"/>
                <a:gd name="T11" fmla="*/ 3 h 319"/>
                <a:gd name="T12" fmla="*/ 121 w 162"/>
                <a:gd name="T13" fmla="*/ 1 h 319"/>
                <a:gd name="T14" fmla="*/ 121 w 162"/>
                <a:gd name="T15" fmla="*/ 58 h 319"/>
                <a:gd name="T16" fmla="*/ 126 w 162"/>
                <a:gd name="T17" fmla="*/ 61 h 319"/>
                <a:gd name="T18" fmla="*/ 121 w 162"/>
                <a:gd name="T19" fmla="*/ 59 h 319"/>
                <a:gd name="T20" fmla="*/ 121 w 162"/>
                <a:gd name="T21" fmla="*/ 85 h 319"/>
                <a:gd name="T22" fmla="*/ 125 w 162"/>
                <a:gd name="T23" fmla="*/ 75 h 319"/>
                <a:gd name="T24" fmla="*/ 123 w 162"/>
                <a:gd name="T25" fmla="*/ 66 h 319"/>
                <a:gd name="T26" fmla="*/ 139 w 162"/>
                <a:gd name="T27" fmla="*/ 72 h 319"/>
                <a:gd name="T28" fmla="*/ 144 w 162"/>
                <a:gd name="T29" fmla="*/ 83 h 319"/>
                <a:gd name="T30" fmla="*/ 125 w 162"/>
                <a:gd name="T31" fmla="*/ 132 h 319"/>
                <a:gd name="T32" fmla="*/ 121 w 162"/>
                <a:gd name="T33" fmla="*/ 136 h 319"/>
                <a:gd name="T34" fmla="*/ 121 w 162"/>
                <a:gd name="T35" fmla="*/ 144 h 319"/>
                <a:gd name="T36" fmla="*/ 66 w 162"/>
                <a:gd name="T37" fmla="*/ 284 h 319"/>
                <a:gd name="T38" fmla="*/ 121 w 162"/>
                <a:gd name="T39" fmla="*/ 144 h 319"/>
                <a:gd name="T40" fmla="*/ 121 w 162"/>
                <a:gd name="T41" fmla="*/ 144 h 319"/>
                <a:gd name="T42" fmla="*/ 121 w 162"/>
                <a:gd name="T43" fmla="*/ 136 h 319"/>
                <a:gd name="T44" fmla="*/ 114 w 162"/>
                <a:gd name="T45" fmla="*/ 137 h 319"/>
                <a:gd name="T46" fmla="*/ 98 w 162"/>
                <a:gd name="T47" fmla="*/ 130 h 319"/>
                <a:gd name="T48" fmla="*/ 98 w 162"/>
                <a:gd name="T49" fmla="*/ 130 h 319"/>
                <a:gd name="T50" fmla="*/ 106 w 162"/>
                <a:gd name="T51" fmla="*/ 125 h 319"/>
                <a:gd name="T52" fmla="*/ 121 w 162"/>
                <a:gd name="T53" fmla="*/ 85 h 319"/>
                <a:gd name="T54" fmla="*/ 121 w 162"/>
                <a:gd name="T55" fmla="*/ 59 h 319"/>
                <a:gd name="T56" fmla="*/ 85 w 162"/>
                <a:gd name="T57" fmla="*/ 45 h 319"/>
                <a:gd name="T58" fmla="*/ 74 w 162"/>
                <a:gd name="T59" fmla="*/ 51 h 319"/>
                <a:gd name="T60" fmla="*/ 52 w 162"/>
                <a:gd name="T61" fmla="*/ 108 h 319"/>
                <a:gd name="T62" fmla="*/ 54 w 162"/>
                <a:gd name="T63" fmla="*/ 118 h 319"/>
                <a:gd name="T64" fmla="*/ 35 w 162"/>
                <a:gd name="T65" fmla="*/ 168 h 319"/>
                <a:gd name="T66" fmla="*/ 35 w 162"/>
                <a:gd name="T67" fmla="*/ 256 h 319"/>
                <a:gd name="T68" fmla="*/ 39 w 162"/>
                <a:gd name="T69" fmla="*/ 257 h 319"/>
                <a:gd name="T70" fmla="*/ 45 w 162"/>
                <a:gd name="T71" fmla="*/ 268 h 319"/>
                <a:gd name="T72" fmla="*/ 58 w 162"/>
                <a:gd name="T73" fmla="*/ 264 h 319"/>
                <a:gd name="T74" fmla="*/ 64 w 162"/>
                <a:gd name="T75" fmla="*/ 278 h 319"/>
                <a:gd name="T76" fmla="*/ 63 w 162"/>
                <a:gd name="T77" fmla="*/ 281 h 319"/>
                <a:gd name="T78" fmla="*/ 35 w 162"/>
                <a:gd name="T79" fmla="*/ 300 h 319"/>
                <a:gd name="T80" fmla="*/ 35 w 162"/>
                <a:gd name="T81" fmla="*/ 306 h 319"/>
                <a:gd name="T82" fmla="*/ 66 w 162"/>
                <a:gd name="T83" fmla="*/ 284 h 319"/>
                <a:gd name="T84" fmla="*/ 121 w 162"/>
                <a:gd name="T85" fmla="*/ 1 h 319"/>
                <a:gd name="T86" fmla="*/ 121 w 162"/>
                <a:gd name="T87" fmla="*/ 58 h 319"/>
                <a:gd name="T88" fmla="*/ 88 w 162"/>
                <a:gd name="T89" fmla="*/ 36 h 319"/>
                <a:gd name="T90" fmla="*/ 94 w 162"/>
                <a:gd name="T91" fmla="*/ 22 h 319"/>
                <a:gd name="T92" fmla="*/ 121 w 162"/>
                <a:gd name="T93" fmla="*/ 1 h 319"/>
                <a:gd name="T94" fmla="*/ 35 w 162"/>
                <a:gd name="T95" fmla="*/ 168 h 319"/>
                <a:gd name="T96" fmla="*/ 0 w 162"/>
                <a:gd name="T97" fmla="*/ 258 h 319"/>
                <a:gd name="T98" fmla="*/ 15 w 162"/>
                <a:gd name="T99" fmla="*/ 319 h 319"/>
                <a:gd name="T100" fmla="*/ 35 w 162"/>
                <a:gd name="T101" fmla="*/ 306 h 319"/>
                <a:gd name="T102" fmla="*/ 35 w 162"/>
                <a:gd name="T103" fmla="*/ 300 h 319"/>
                <a:gd name="T104" fmla="*/ 33 w 162"/>
                <a:gd name="T105" fmla="*/ 301 h 319"/>
                <a:gd name="T106" fmla="*/ 13 w 162"/>
                <a:gd name="T107" fmla="*/ 294 h 319"/>
                <a:gd name="T108" fmla="*/ 5 w 162"/>
                <a:gd name="T109" fmla="*/ 259 h 319"/>
                <a:gd name="T110" fmla="*/ 5 w 162"/>
                <a:gd name="T111" fmla="*/ 259 h 319"/>
                <a:gd name="T112" fmla="*/ 6 w 162"/>
                <a:gd name="T113" fmla="*/ 256 h 319"/>
                <a:gd name="T114" fmla="*/ 19 w 162"/>
                <a:gd name="T115" fmla="*/ 250 h 319"/>
                <a:gd name="T116" fmla="*/ 26 w 162"/>
                <a:gd name="T117" fmla="*/ 261 h 319"/>
                <a:gd name="T118" fmla="*/ 35 w 162"/>
                <a:gd name="T119" fmla="*/ 256 h 319"/>
                <a:gd name="T120" fmla="*/ 35 w 162"/>
                <a:gd name="T121" fmla="*/ 168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2" h="319">
                  <a:moveTo>
                    <a:pt x="121" y="144"/>
                  </a:moveTo>
                  <a:cubicBezTo>
                    <a:pt x="124" y="143"/>
                    <a:pt x="127" y="141"/>
                    <a:pt x="128" y="138"/>
                  </a:cubicBezTo>
                  <a:cubicBezTo>
                    <a:pt x="150" y="80"/>
                    <a:pt x="150" y="80"/>
                    <a:pt x="150" y="80"/>
                  </a:cubicBezTo>
                  <a:cubicBezTo>
                    <a:pt x="152" y="76"/>
                    <a:pt x="150" y="71"/>
                    <a:pt x="147" y="69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62" y="29"/>
                    <a:pt x="154" y="9"/>
                    <a:pt x="137" y="3"/>
                  </a:cubicBezTo>
                  <a:cubicBezTo>
                    <a:pt x="132" y="1"/>
                    <a:pt x="126" y="0"/>
                    <a:pt x="121" y="1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125" y="75"/>
                    <a:pt x="125" y="75"/>
                    <a:pt x="125" y="75"/>
                  </a:cubicBezTo>
                  <a:cubicBezTo>
                    <a:pt x="126" y="72"/>
                    <a:pt x="126" y="68"/>
                    <a:pt x="123" y="66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43" y="73"/>
                    <a:pt x="146" y="78"/>
                    <a:pt x="144" y="83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4" y="134"/>
                    <a:pt x="123" y="135"/>
                    <a:pt x="121" y="136"/>
                  </a:cubicBezTo>
                  <a:lnTo>
                    <a:pt x="121" y="144"/>
                  </a:lnTo>
                  <a:close/>
                  <a:moveTo>
                    <a:pt x="66" y="284"/>
                  </a:moveTo>
                  <a:cubicBezTo>
                    <a:pt x="121" y="144"/>
                    <a:pt x="121" y="144"/>
                    <a:pt x="121" y="144"/>
                  </a:cubicBezTo>
                  <a:cubicBezTo>
                    <a:pt x="121" y="144"/>
                    <a:pt x="121" y="144"/>
                    <a:pt x="121" y="144"/>
                  </a:cubicBezTo>
                  <a:cubicBezTo>
                    <a:pt x="121" y="136"/>
                    <a:pt x="121" y="136"/>
                    <a:pt x="121" y="136"/>
                  </a:cubicBezTo>
                  <a:cubicBezTo>
                    <a:pt x="119" y="137"/>
                    <a:pt x="117" y="137"/>
                    <a:pt x="114" y="137"/>
                  </a:cubicBezTo>
                  <a:cubicBezTo>
                    <a:pt x="98" y="130"/>
                    <a:pt x="98" y="130"/>
                    <a:pt x="98" y="130"/>
                  </a:cubicBezTo>
                  <a:cubicBezTo>
                    <a:pt x="98" y="130"/>
                    <a:pt x="98" y="130"/>
                    <a:pt x="98" y="130"/>
                  </a:cubicBezTo>
                  <a:cubicBezTo>
                    <a:pt x="102" y="130"/>
                    <a:pt x="105" y="128"/>
                    <a:pt x="106" y="125"/>
                  </a:cubicBezTo>
                  <a:cubicBezTo>
                    <a:pt x="121" y="85"/>
                    <a:pt x="121" y="85"/>
                    <a:pt x="121" y="85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85" y="45"/>
                    <a:pt x="85" y="45"/>
                    <a:pt x="85" y="45"/>
                  </a:cubicBezTo>
                  <a:cubicBezTo>
                    <a:pt x="80" y="44"/>
                    <a:pt x="76" y="47"/>
                    <a:pt x="74" y="51"/>
                  </a:cubicBezTo>
                  <a:cubicBezTo>
                    <a:pt x="52" y="108"/>
                    <a:pt x="52" y="108"/>
                    <a:pt x="52" y="108"/>
                  </a:cubicBezTo>
                  <a:cubicBezTo>
                    <a:pt x="51" y="112"/>
                    <a:pt x="52" y="115"/>
                    <a:pt x="54" y="11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5" y="256"/>
                    <a:pt x="35" y="256"/>
                    <a:pt x="35" y="256"/>
                  </a:cubicBezTo>
                  <a:cubicBezTo>
                    <a:pt x="36" y="256"/>
                    <a:pt x="37" y="257"/>
                    <a:pt x="39" y="257"/>
                  </a:cubicBezTo>
                  <a:cubicBezTo>
                    <a:pt x="43" y="259"/>
                    <a:pt x="46" y="264"/>
                    <a:pt x="45" y="268"/>
                  </a:cubicBezTo>
                  <a:cubicBezTo>
                    <a:pt x="48" y="264"/>
                    <a:pt x="53" y="263"/>
                    <a:pt x="58" y="264"/>
                  </a:cubicBezTo>
                  <a:cubicBezTo>
                    <a:pt x="63" y="267"/>
                    <a:pt x="66" y="273"/>
                    <a:pt x="64" y="278"/>
                  </a:cubicBezTo>
                  <a:cubicBezTo>
                    <a:pt x="63" y="281"/>
                    <a:pt x="63" y="281"/>
                    <a:pt x="63" y="281"/>
                  </a:cubicBezTo>
                  <a:cubicBezTo>
                    <a:pt x="35" y="300"/>
                    <a:pt x="35" y="300"/>
                    <a:pt x="35" y="300"/>
                  </a:cubicBezTo>
                  <a:cubicBezTo>
                    <a:pt x="35" y="306"/>
                    <a:pt x="35" y="306"/>
                    <a:pt x="35" y="306"/>
                  </a:cubicBezTo>
                  <a:cubicBezTo>
                    <a:pt x="66" y="284"/>
                    <a:pt x="66" y="284"/>
                    <a:pt x="66" y="284"/>
                  </a:cubicBezTo>
                  <a:close/>
                  <a:moveTo>
                    <a:pt x="121" y="1"/>
                  </a:moveTo>
                  <a:cubicBezTo>
                    <a:pt x="121" y="58"/>
                    <a:pt x="121" y="58"/>
                    <a:pt x="121" y="58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8" y="10"/>
                    <a:pt x="109" y="2"/>
                    <a:pt x="121" y="1"/>
                  </a:cubicBezTo>
                  <a:close/>
                  <a:moveTo>
                    <a:pt x="35" y="168"/>
                  </a:moveTo>
                  <a:cubicBezTo>
                    <a:pt x="0" y="258"/>
                    <a:pt x="0" y="258"/>
                    <a:pt x="0" y="258"/>
                  </a:cubicBezTo>
                  <a:cubicBezTo>
                    <a:pt x="15" y="319"/>
                    <a:pt x="15" y="319"/>
                    <a:pt x="15" y="319"/>
                  </a:cubicBezTo>
                  <a:cubicBezTo>
                    <a:pt x="35" y="306"/>
                    <a:pt x="35" y="306"/>
                    <a:pt x="35" y="306"/>
                  </a:cubicBezTo>
                  <a:cubicBezTo>
                    <a:pt x="35" y="300"/>
                    <a:pt x="35" y="300"/>
                    <a:pt x="35" y="300"/>
                  </a:cubicBezTo>
                  <a:cubicBezTo>
                    <a:pt x="33" y="301"/>
                    <a:pt x="33" y="301"/>
                    <a:pt x="33" y="301"/>
                  </a:cubicBezTo>
                  <a:cubicBezTo>
                    <a:pt x="13" y="294"/>
                    <a:pt x="13" y="294"/>
                    <a:pt x="13" y="294"/>
                  </a:cubicBezTo>
                  <a:cubicBezTo>
                    <a:pt x="5" y="259"/>
                    <a:pt x="5" y="259"/>
                    <a:pt x="5" y="259"/>
                  </a:cubicBezTo>
                  <a:cubicBezTo>
                    <a:pt x="5" y="259"/>
                    <a:pt x="5" y="259"/>
                    <a:pt x="5" y="259"/>
                  </a:cubicBezTo>
                  <a:cubicBezTo>
                    <a:pt x="6" y="256"/>
                    <a:pt x="6" y="256"/>
                    <a:pt x="6" y="256"/>
                  </a:cubicBezTo>
                  <a:cubicBezTo>
                    <a:pt x="8" y="250"/>
                    <a:pt x="14" y="248"/>
                    <a:pt x="19" y="250"/>
                  </a:cubicBezTo>
                  <a:cubicBezTo>
                    <a:pt x="24" y="251"/>
                    <a:pt x="27" y="256"/>
                    <a:pt x="26" y="261"/>
                  </a:cubicBezTo>
                  <a:cubicBezTo>
                    <a:pt x="28" y="258"/>
                    <a:pt x="31" y="256"/>
                    <a:pt x="35" y="256"/>
                  </a:cubicBezTo>
                  <a:lnTo>
                    <a:pt x="35" y="1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44" name="Freeform 48"/>
            <p:cNvSpPr>
              <a:spLocks noEditPoints="1"/>
            </p:cNvSpPr>
            <p:nvPr/>
          </p:nvSpPr>
          <p:spPr bwMode="auto">
            <a:xfrm>
              <a:off x="6163269" y="3508354"/>
              <a:ext cx="434579" cy="434579"/>
            </a:xfrm>
            <a:custGeom>
              <a:avLst/>
              <a:gdLst>
                <a:gd name="T0" fmla="*/ 133 w 266"/>
                <a:gd name="T1" fmla="*/ 0 h 266"/>
                <a:gd name="T2" fmla="*/ 133 w 266"/>
                <a:gd name="T3" fmla="*/ 0 h 266"/>
                <a:gd name="T4" fmla="*/ 133 w 266"/>
                <a:gd name="T5" fmla="*/ 35 h 266"/>
                <a:gd name="T6" fmla="*/ 150 w 266"/>
                <a:gd name="T7" fmla="*/ 24 h 266"/>
                <a:gd name="T8" fmla="*/ 242 w 266"/>
                <a:gd name="T9" fmla="*/ 117 h 266"/>
                <a:gd name="T10" fmla="*/ 231 w 266"/>
                <a:gd name="T11" fmla="*/ 133 h 266"/>
                <a:gd name="T12" fmla="*/ 242 w 266"/>
                <a:gd name="T13" fmla="*/ 149 h 266"/>
                <a:gd name="T14" fmla="*/ 150 w 266"/>
                <a:gd name="T15" fmla="*/ 242 h 266"/>
                <a:gd name="T16" fmla="*/ 150 w 266"/>
                <a:gd name="T17" fmla="*/ 242 h 266"/>
                <a:gd name="T18" fmla="*/ 133 w 266"/>
                <a:gd name="T19" fmla="*/ 231 h 266"/>
                <a:gd name="T20" fmla="*/ 133 w 266"/>
                <a:gd name="T21" fmla="*/ 266 h 266"/>
                <a:gd name="T22" fmla="*/ 133 w 266"/>
                <a:gd name="T23" fmla="*/ 266 h 266"/>
                <a:gd name="T24" fmla="*/ 266 w 266"/>
                <a:gd name="T25" fmla="*/ 133 h 266"/>
                <a:gd name="T26" fmla="*/ 133 w 266"/>
                <a:gd name="T27" fmla="*/ 0 h 266"/>
                <a:gd name="T28" fmla="*/ 133 w 266"/>
                <a:gd name="T29" fmla="*/ 0 h 266"/>
                <a:gd name="T30" fmla="*/ 133 w 266"/>
                <a:gd name="T31" fmla="*/ 0 h 266"/>
                <a:gd name="T32" fmla="*/ 0 w 266"/>
                <a:gd name="T33" fmla="*/ 133 h 266"/>
                <a:gd name="T34" fmla="*/ 133 w 266"/>
                <a:gd name="T35" fmla="*/ 266 h 266"/>
                <a:gd name="T36" fmla="*/ 133 w 266"/>
                <a:gd name="T37" fmla="*/ 266 h 266"/>
                <a:gd name="T38" fmla="*/ 133 w 266"/>
                <a:gd name="T39" fmla="*/ 231 h 266"/>
                <a:gd name="T40" fmla="*/ 133 w 266"/>
                <a:gd name="T41" fmla="*/ 231 h 266"/>
                <a:gd name="T42" fmla="*/ 117 w 266"/>
                <a:gd name="T43" fmla="*/ 242 h 266"/>
                <a:gd name="T44" fmla="*/ 24 w 266"/>
                <a:gd name="T45" fmla="*/ 149 h 266"/>
                <a:gd name="T46" fmla="*/ 35 w 266"/>
                <a:gd name="T47" fmla="*/ 133 h 266"/>
                <a:gd name="T48" fmla="*/ 24 w 266"/>
                <a:gd name="T49" fmla="*/ 117 h 266"/>
                <a:gd name="T50" fmla="*/ 117 w 266"/>
                <a:gd name="T51" fmla="*/ 24 h 266"/>
                <a:gd name="T52" fmla="*/ 133 w 266"/>
                <a:gd name="T53" fmla="*/ 35 h 266"/>
                <a:gd name="T54" fmla="*/ 133 w 266"/>
                <a:gd name="T55" fmla="*/ 35 h 266"/>
                <a:gd name="T56" fmla="*/ 133 w 266"/>
                <a:gd name="T57" fmla="*/ 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6" h="266">
                  <a:moveTo>
                    <a:pt x="133" y="0"/>
                  </a:moveTo>
                  <a:cubicBezTo>
                    <a:pt x="133" y="0"/>
                    <a:pt x="133" y="0"/>
                    <a:pt x="133" y="0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41" y="35"/>
                    <a:pt x="147" y="30"/>
                    <a:pt x="150" y="24"/>
                  </a:cubicBezTo>
                  <a:cubicBezTo>
                    <a:pt x="197" y="31"/>
                    <a:pt x="235" y="69"/>
                    <a:pt x="242" y="117"/>
                  </a:cubicBezTo>
                  <a:cubicBezTo>
                    <a:pt x="236" y="119"/>
                    <a:pt x="231" y="125"/>
                    <a:pt x="231" y="133"/>
                  </a:cubicBezTo>
                  <a:cubicBezTo>
                    <a:pt x="231" y="140"/>
                    <a:pt x="236" y="147"/>
                    <a:pt x="242" y="149"/>
                  </a:cubicBezTo>
                  <a:cubicBezTo>
                    <a:pt x="235" y="197"/>
                    <a:pt x="197" y="235"/>
                    <a:pt x="150" y="242"/>
                  </a:cubicBezTo>
                  <a:cubicBezTo>
                    <a:pt x="150" y="242"/>
                    <a:pt x="150" y="242"/>
                    <a:pt x="150" y="242"/>
                  </a:cubicBezTo>
                  <a:cubicBezTo>
                    <a:pt x="147" y="236"/>
                    <a:pt x="141" y="231"/>
                    <a:pt x="133" y="231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207" y="266"/>
                    <a:pt x="266" y="206"/>
                    <a:pt x="266" y="133"/>
                  </a:cubicBezTo>
                  <a:cubicBezTo>
                    <a:pt x="266" y="59"/>
                    <a:pt x="207" y="0"/>
                    <a:pt x="133" y="0"/>
                  </a:cubicBezTo>
                  <a:close/>
                  <a:moveTo>
                    <a:pt x="133" y="0"/>
                  </a:moveTo>
                  <a:cubicBezTo>
                    <a:pt x="133" y="0"/>
                    <a:pt x="133" y="0"/>
                    <a:pt x="133" y="0"/>
                  </a:cubicBezTo>
                  <a:cubicBezTo>
                    <a:pt x="60" y="0"/>
                    <a:pt x="0" y="59"/>
                    <a:pt x="0" y="133"/>
                  </a:cubicBezTo>
                  <a:cubicBezTo>
                    <a:pt x="0" y="206"/>
                    <a:pt x="60" y="266"/>
                    <a:pt x="133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3" y="231"/>
                    <a:pt x="133" y="231"/>
                    <a:pt x="133" y="231"/>
                  </a:cubicBezTo>
                  <a:cubicBezTo>
                    <a:pt x="133" y="231"/>
                    <a:pt x="133" y="231"/>
                    <a:pt x="133" y="231"/>
                  </a:cubicBezTo>
                  <a:cubicBezTo>
                    <a:pt x="126" y="231"/>
                    <a:pt x="120" y="236"/>
                    <a:pt x="117" y="242"/>
                  </a:cubicBezTo>
                  <a:cubicBezTo>
                    <a:pt x="69" y="235"/>
                    <a:pt x="31" y="197"/>
                    <a:pt x="24" y="149"/>
                  </a:cubicBezTo>
                  <a:cubicBezTo>
                    <a:pt x="31" y="147"/>
                    <a:pt x="35" y="140"/>
                    <a:pt x="35" y="133"/>
                  </a:cubicBezTo>
                  <a:cubicBezTo>
                    <a:pt x="35" y="125"/>
                    <a:pt x="31" y="119"/>
                    <a:pt x="24" y="117"/>
                  </a:cubicBezTo>
                  <a:cubicBezTo>
                    <a:pt x="31" y="69"/>
                    <a:pt x="69" y="31"/>
                    <a:pt x="117" y="24"/>
                  </a:cubicBezTo>
                  <a:cubicBezTo>
                    <a:pt x="120" y="30"/>
                    <a:pt x="126" y="35"/>
                    <a:pt x="133" y="35"/>
                  </a:cubicBezTo>
                  <a:cubicBezTo>
                    <a:pt x="133" y="35"/>
                    <a:pt x="133" y="35"/>
                    <a:pt x="133" y="35"/>
                  </a:cubicBezTo>
                  <a:lnTo>
                    <a:pt x="1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45" name="Freeform 49"/>
            <p:cNvSpPr/>
            <p:nvPr/>
          </p:nvSpPr>
          <p:spPr bwMode="auto">
            <a:xfrm>
              <a:off x="6243041" y="3646467"/>
              <a:ext cx="216694" cy="114300"/>
            </a:xfrm>
            <a:custGeom>
              <a:avLst/>
              <a:gdLst>
                <a:gd name="T0" fmla="*/ 124 w 133"/>
                <a:gd name="T1" fmla="*/ 0 h 70"/>
                <a:gd name="T2" fmla="*/ 93 w 133"/>
                <a:gd name="T3" fmla="*/ 30 h 70"/>
                <a:gd name="T4" fmla="*/ 84 w 133"/>
                <a:gd name="T5" fmla="*/ 28 h 70"/>
                <a:gd name="T6" fmla="*/ 65 w 133"/>
                <a:gd name="T7" fmla="*/ 42 h 70"/>
                <a:gd name="T8" fmla="*/ 0 w 133"/>
                <a:gd name="T9" fmla="*/ 42 h 70"/>
                <a:gd name="T10" fmla="*/ 0 w 133"/>
                <a:gd name="T11" fmla="*/ 56 h 70"/>
                <a:gd name="T12" fmla="*/ 65 w 133"/>
                <a:gd name="T13" fmla="*/ 56 h 70"/>
                <a:gd name="T14" fmla="*/ 84 w 133"/>
                <a:gd name="T15" fmla="*/ 70 h 70"/>
                <a:gd name="T16" fmla="*/ 105 w 133"/>
                <a:gd name="T17" fmla="*/ 49 h 70"/>
                <a:gd name="T18" fmla="*/ 103 w 133"/>
                <a:gd name="T19" fmla="*/ 40 h 70"/>
                <a:gd name="T20" fmla="*/ 133 w 133"/>
                <a:gd name="T21" fmla="*/ 9 h 70"/>
                <a:gd name="T22" fmla="*/ 124 w 133"/>
                <a:gd name="T23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3" h="70">
                  <a:moveTo>
                    <a:pt x="124" y="0"/>
                  </a:moveTo>
                  <a:cubicBezTo>
                    <a:pt x="93" y="30"/>
                    <a:pt x="93" y="30"/>
                    <a:pt x="93" y="30"/>
                  </a:cubicBezTo>
                  <a:cubicBezTo>
                    <a:pt x="91" y="29"/>
                    <a:pt x="88" y="28"/>
                    <a:pt x="84" y="28"/>
                  </a:cubicBezTo>
                  <a:cubicBezTo>
                    <a:pt x="75" y="28"/>
                    <a:pt x="67" y="34"/>
                    <a:pt x="65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65" y="56"/>
                    <a:pt x="65" y="56"/>
                    <a:pt x="65" y="56"/>
                  </a:cubicBezTo>
                  <a:cubicBezTo>
                    <a:pt x="67" y="64"/>
                    <a:pt x="75" y="70"/>
                    <a:pt x="84" y="70"/>
                  </a:cubicBezTo>
                  <a:cubicBezTo>
                    <a:pt x="96" y="70"/>
                    <a:pt x="105" y="60"/>
                    <a:pt x="105" y="49"/>
                  </a:cubicBezTo>
                  <a:cubicBezTo>
                    <a:pt x="105" y="46"/>
                    <a:pt x="104" y="43"/>
                    <a:pt x="103" y="40"/>
                  </a:cubicBezTo>
                  <a:cubicBezTo>
                    <a:pt x="133" y="9"/>
                    <a:pt x="133" y="9"/>
                    <a:pt x="133" y="9"/>
                  </a:cubicBezTo>
                  <a:lnTo>
                    <a:pt x="1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grpSp>
          <p:nvGrpSpPr>
            <p:cNvPr id="146" name="Group 298"/>
            <p:cNvGrpSpPr/>
            <p:nvPr/>
          </p:nvGrpSpPr>
          <p:grpSpPr>
            <a:xfrm>
              <a:off x="6337100" y="4067948"/>
              <a:ext cx="340519" cy="323850"/>
              <a:chOff x="8505825" y="3605213"/>
              <a:chExt cx="454025" cy="431800"/>
            </a:xfrm>
            <a:grpFill/>
          </p:grpSpPr>
          <p:sp>
            <p:nvSpPr>
              <p:cNvPr id="194" name="Freeform 50"/>
              <p:cNvSpPr/>
              <p:nvPr/>
            </p:nvSpPr>
            <p:spPr bwMode="auto">
              <a:xfrm>
                <a:off x="8505825" y="3694113"/>
                <a:ext cx="454025" cy="342900"/>
              </a:xfrm>
              <a:custGeom>
                <a:avLst/>
                <a:gdLst>
                  <a:gd name="T0" fmla="*/ 146 w 208"/>
                  <a:gd name="T1" fmla="*/ 0 h 157"/>
                  <a:gd name="T2" fmla="*/ 104 w 208"/>
                  <a:gd name="T3" fmla="*/ 15 h 157"/>
                  <a:gd name="T4" fmla="*/ 62 w 208"/>
                  <a:gd name="T5" fmla="*/ 0 h 157"/>
                  <a:gd name="T6" fmla="*/ 0 w 208"/>
                  <a:gd name="T7" fmla="*/ 60 h 157"/>
                  <a:gd name="T8" fmla="*/ 107 w 208"/>
                  <a:gd name="T9" fmla="*/ 157 h 157"/>
                  <a:gd name="T10" fmla="*/ 208 w 208"/>
                  <a:gd name="T11" fmla="*/ 60 h 157"/>
                  <a:gd name="T12" fmla="*/ 146 w 208"/>
                  <a:gd name="T13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157">
                    <a:moveTo>
                      <a:pt x="146" y="0"/>
                    </a:moveTo>
                    <a:cubicBezTo>
                      <a:pt x="130" y="0"/>
                      <a:pt x="115" y="6"/>
                      <a:pt x="104" y="15"/>
                    </a:cubicBezTo>
                    <a:cubicBezTo>
                      <a:pt x="93" y="6"/>
                      <a:pt x="78" y="0"/>
                      <a:pt x="62" y="0"/>
                    </a:cubicBezTo>
                    <a:cubicBezTo>
                      <a:pt x="28" y="0"/>
                      <a:pt x="0" y="27"/>
                      <a:pt x="0" y="60"/>
                    </a:cubicBezTo>
                    <a:cubicBezTo>
                      <a:pt x="0" y="98"/>
                      <a:pt x="31" y="157"/>
                      <a:pt x="107" y="157"/>
                    </a:cubicBezTo>
                    <a:cubicBezTo>
                      <a:pt x="185" y="157"/>
                      <a:pt x="208" y="95"/>
                      <a:pt x="208" y="60"/>
                    </a:cubicBezTo>
                    <a:cubicBezTo>
                      <a:pt x="208" y="27"/>
                      <a:pt x="180" y="0"/>
                      <a:pt x="1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  <p:sp>
            <p:nvSpPr>
              <p:cNvPr id="195" name="Freeform 51"/>
              <p:cNvSpPr/>
              <p:nvPr/>
            </p:nvSpPr>
            <p:spPr bwMode="auto">
              <a:xfrm>
                <a:off x="8709025" y="3605213"/>
                <a:ext cx="123825" cy="157163"/>
              </a:xfrm>
              <a:custGeom>
                <a:avLst/>
                <a:gdLst>
                  <a:gd name="T0" fmla="*/ 12 w 57"/>
                  <a:gd name="T1" fmla="*/ 72 h 72"/>
                  <a:gd name="T2" fmla="*/ 27 w 57"/>
                  <a:gd name="T3" fmla="*/ 0 h 72"/>
                  <a:gd name="T4" fmla="*/ 57 w 57"/>
                  <a:gd name="T5" fmla="*/ 6 h 72"/>
                  <a:gd name="T6" fmla="*/ 12 w 57"/>
                  <a:gd name="T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7" h="72">
                    <a:moveTo>
                      <a:pt x="12" y="72"/>
                    </a:moveTo>
                    <a:cubicBezTo>
                      <a:pt x="0" y="48"/>
                      <a:pt x="7" y="20"/>
                      <a:pt x="27" y="0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29" y="21"/>
                      <a:pt x="12" y="37"/>
                      <a:pt x="12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id-ID" sz="1350" dirty="0">
                  <a:ea typeface="微软雅黑" panose="020B0503020204020204" charset="-122"/>
                </a:endParaRPr>
              </a:p>
            </p:txBody>
          </p:sp>
        </p:grpSp>
        <p:sp>
          <p:nvSpPr>
            <p:cNvPr id="147" name="Freeform 52"/>
            <p:cNvSpPr/>
            <p:nvPr/>
          </p:nvSpPr>
          <p:spPr bwMode="auto">
            <a:xfrm>
              <a:off x="5286969" y="2140325"/>
              <a:ext cx="509588" cy="414338"/>
            </a:xfrm>
            <a:custGeom>
              <a:avLst/>
              <a:gdLst>
                <a:gd name="T0" fmla="*/ 312 w 312"/>
                <a:gd name="T1" fmla="*/ 86 h 253"/>
                <a:gd name="T2" fmla="*/ 305 w 312"/>
                <a:gd name="T3" fmla="*/ 75 h 253"/>
                <a:gd name="T4" fmla="*/ 79 w 312"/>
                <a:gd name="T5" fmla="*/ 226 h 253"/>
                <a:gd name="T6" fmla="*/ 28 w 312"/>
                <a:gd name="T7" fmla="*/ 214 h 253"/>
                <a:gd name="T8" fmla="*/ 35 w 312"/>
                <a:gd name="T9" fmla="*/ 162 h 253"/>
                <a:gd name="T10" fmla="*/ 262 w 312"/>
                <a:gd name="T11" fmla="*/ 11 h 253"/>
                <a:gd name="T12" fmla="*/ 254 w 312"/>
                <a:gd name="T13" fmla="*/ 0 h 253"/>
                <a:gd name="T14" fmla="*/ 26 w 312"/>
                <a:gd name="T15" fmla="*/ 153 h 253"/>
                <a:gd name="T16" fmla="*/ 15 w 312"/>
                <a:gd name="T17" fmla="*/ 222 h 253"/>
                <a:gd name="T18" fmla="*/ 83 w 312"/>
                <a:gd name="T19" fmla="*/ 239 h 253"/>
                <a:gd name="T20" fmla="*/ 312 w 312"/>
                <a:gd name="T21" fmla="*/ 86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2" h="253">
                  <a:moveTo>
                    <a:pt x="312" y="86"/>
                  </a:moveTo>
                  <a:cubicBezTo>
                    <a:pt x="305" y="75"/>
                    <a:pt x="305" y="75"/>
                    <a:pt x="305" y="75"/>
                  </a:cubicBezTo>
                  <a:cubicBezTo>
                    <a:pt x="79" y="226"/>
                    <a:pt x="79" y="226"/>
                    <a:pt x="79" y="226"/>
                  </a:cubicBezTo>
                  <a:cubicBezTo>
                    <a:pt x="63" y="237"/>
                    <a:pt x="40" y="231"/>
                    <a:pt x="28" y="214"/>
                  </a:cubicBezTo>
                  <a:cubicBezTo>
                    <a:pt x="16" y="196"/>
                    <a:pt x="19" y="173"/>
                    <a:pt x="35" y="162"/>
                  </a:cubicBezTo>
                  <a:cubicBezTo>
                    <a:pt x="262" y="11"/>
                    <a:pt x="262" y="11"/>
                    <a:pt x="262" y="11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4" y="167"/>
                    <a:pt x="0" y="198"/>
                    <a:pt x="15" y="222"/>
                  </a:cubicBezTo>
                  <a:cubicBezTo>
                    <a:pt x="31" y="246"/>
                    <a:pt x="62" y="253"/>
                    <a:pt x="83" y="239"/>
                  </a:cubicBezTo>
                  <a:lnTo>
                    <a:pt x="312" y="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48" name="Freeform 53"/>
            <p:cNvSpPr/>
            <p:nvPr/>
          </p:nvSpPr>
          <p:spPr bwMode="auto">
            <a:xfrm>
              <a:off x="5673923" y="2117705"/>
              <a:ext cx="140494" cy="192881"/>
            </a:xfrm>
            <a:custGeom>
              <a:avLst/>
              <a:gdLst>
                <a:gd name="T0" fmla="*/ 80 w 86"/>
                <a:gd name="T1" fmla="*/ 115 h 118"/>
                <a:gd name="T2" fmla="*/ 68 w 86"/>
                <a:gd name="T3" fmla="*/ 113 h 118"/>
                <a:gd name="T4" fmla="*/ 3 w 86"/>
                <a:gd name="T5" fmla="*/ 16 h 118"/>
                <a:gd name="T6" fmla="*/ 6 w 86"/>
                <a:gd name="T7" fmla="*/ 3 h 118"/>
                <a:gd name="T8" fmla="*/ 19 w 86"/>
                <a:gd name="T9" fmla="*/ 6 h 118"/>
                <a:gd name="T10" fmla="*/ 83 w 86"/>
                <a:gd name="T11" fmla="*/ 102 h 118"/>
                <a:gd name="T12" fmla="*/ 80 w 86"/>
                <a:gd name="T13" fmla="*/ 11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18">
                  <a:moveTo>
                    <a:pt x="80" y="115"/>
                  </a:moveTo>
                  <a:cubicBezTo>
                    <a:pt x="76" y="118"/>
                    <a:pt x="70" y="117"/>
                    <a:pt x="68" y="113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2"/>
                    <a:pt x="1" y="6"/>
                    <a:pt x="6" y="3"/>
                  </a:cubicBezTo>
                  <a:cubicBezTo>
                    <a:pt x="10" y="0"/>
                    <a:pt x="16" y="2"/>
                    <a:pt x="19" y="6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6" y="107"/>
                    <a:pt x="85" y="112"/>
                    <a:pt x="80" y="1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49" name="Freeform 54"/>
            <p:cNvSpPr/>
            <p:nvPr/>
          </p:nvSpPr>
          <p:spPr bwMode="auto">
            <a:xfrm>
              <a:off x="5353644" y="2249863"/>
              <a:ext cx="385763" cy="252413"/>
            </a:xfrm>
            <a:custGeom>
              <a:avLst/>
              <a:gdLst>
                <a:gd name="T0" fmla="*/ 236 w 236"/>
                <a:gd name="T1" fmla="*/ 13 h 154"/>
                <a:gd name="T2" fmla="*/ 227 w 236"/>
                <a:gd name="T3" fmla="*/ 0 h 154"/>
                <a:gd name="T4" fmla="*/ 25 w 236"/>
                <a:gd name="T5" fmla="*/ 135 h 154"/>
                <a:gd name="T6" fmla="*/ 0 w 236"/>
                <a:gd name="T7" fmla="*/ 136 h 154"/>
                <a:gd name="T8" fmla="*/ 1 w 236"/>
                <a:gd name="T9" fmla="*/ 138 h 154"/>
                <a:gd name="T10" fmla="*/ 36 w 236"/>
                <a:gd name="T11" fmla="*/ 146 h 154"/>
                <a:gd name="T12" fmla="*/ 236 w 236"/>
                <a:gd name="T13" fmla="*/ 1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6" h="154">
                  <a:moveTo>
                    <a:pt x="236" y="13"/>
                  </a:moveTo>
                  <a:cubicBezTo>
                    <a:pt x="227" y="0"/>
                    <a:pt x="227" y="0"/>
                    <a:pt x="227" y="0"/>
                  </a:cubicBezTo>
                  <a:cubicBezTo>
                    <a:pt x="25" y="135"/>
                    <a:pt x="25" y="135"/>
                    <a:pt x="25" y="135"/>
                  </a:cubicBezTo>
                  <a:cubicBezTo>
                    <a:pt x="17" y="140"/>
                    <a:pt x="8" y="140"/>
                    <a:pt x="0" y="136"/>
                  </a:cubicBezTo>
                  <a:cubicBezTo>
                    <a:pt x="0" y="137"/>
                    <a:pt x="0" y="137"/>
                    <a:pt x="1" y="138"/>
                  </a:cubicBezTo>
                  <a:cubicBezTo>
                    <a:pt x="9" y="150"/>
                    <a:pt x="25" y="154"/>
                    <a:pt x="36" y="146"/>
                  </a:cubicBezTo>
                  <a:lnTo>
                    <a:pt x="236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50" name="Freeform 55"/>
            <p:cNvSpPr>
              <a:spLocks noEditPoints="1"/>
            </p:cNvSpPr>
            <p:nvPr/>
          </p:nvSpPr>
          <p:spPr bwMode="auto">
            <a:xfrm>
              <a:off x="5039319" y="2471319"/>
              <a:ext cx="222647" cy="390525"/>
            </a:xfrm>
            <a:custGeom>
              <a:avLst/>
              <a:gdLst>
                <a:gd name="T0" fmla="*/ 59 w 136"/>
                <a:gd name="T1" fmla="*/ 203 h 239"/>
                <a:gd name="T2" fmla="*/ 54 w 136"/>
                <a:gd name="T3" fmla="*/ 203 h 239"/>
                <a:gd name="T4" fmla="*/ 54 w 136"/>
                <a:gd name="T5" fmla="*/ 239 h 239"/>
                <a:gd name="T6" fmla="*/ 72 w 136"/>
                <a:gd name="T7" fmla="*/ 226 h 239"/>
                <a:gd name="T8" fmla="*/ 59 w 136"/>
                <a:gd name="T9" fmla="*/ 203 h 239"/>
                <a:gd name="T10" fmla="*/ 54 w 136"/>
                <a:gd name="T11" fmla="*/ 187 h 239"/>
                <a:gd name="T12" fmla="*/ 54 w 136"/>
                <a:gd name="T13" fmla="*/ 82 h 239"/>
                <a:gd name="T14" fmla="*/ 81 w 136"/>
                <a:gd name="T15" fmla="*/ 74 h 239"/>
                <a:gd name="T16" fmla="*/ 97 w 136"/>
                <a:gd name="T17" fmla="*/ 13 h 239"/>
                <a:gd name="T18" fmla="*/ 114 w 136"/>
                <a:gd name="T19" fmla="*/ 2 h 239"/>
                <a:gd name="T20" fmla="*/ 124 w 136"/>
                <a:gd name="T21" fmla="*/ 20 h 239"/>
                <a:gd name="T22" fmla="*/ 109 w 136"/>
                <a:gd name="T23" fmla="*/ 81 h 239"/>
                <a:gd name="T24" fmla="*/ 130 w 136"/>
                <a:gd name="T25" fmla="*/ 134 h 239"/>
                <a:gd name="T26" fmla="*/ 122 w 136"/>
                <a:gd name="T27" fmla="*/ 164 h 239"/>
                <a:gd name="T28" fmla="*/ 122 w 136"/>
                <a:gd name="T29" fmla="*/ 164 h 239"/>
                <a:gd name="T30" fmla="*/ 136 w 136"/>
                <a:gd name="T31" fmla="*/ 187 h 239"/>
                <a:gd name="T32" fmla="*/ 131 w 136"/>
                <a:gd name="T33" fmla="*/ 207 h 239"/>
                <a:gd name="T34" fmla="*/ 54 w 136"/>
                <a:gd name="T35" fmla="*/ 187 h 239"/>
                <a:gd name="T36" fmla="*/ 54 w 136"/>
                <a:gd name="T37" fmla="*/ 203 h 239"/>
                <a:gd name="T38" fmla="*/ 36 w 136"/>
                <a:gd name="T39" fmla="*/ 216 h 239"/>
                <a:gd name="T40" fmla="*/ 50 w 136"/>
                <a:gd name="T41" fmla="*/ 239 h 239"/>
                <a:gd name="T42" fmla="*/ 54 w 136"/>
                <a:gd name="T43" fmla="*/ 239 h 239"/>
                <a:gd name="T44" fmla="*/ 54 w 136"/>
                <a:gd name="T45" fmla="*/ 203 h 239"/>
                <a:gd name="T46" fmla="*/ 54 w 136"/>
                <a:gd name="T47" fmla="*/ 82 h 239"/>
                <a:gd name="T48" fmla="*/ 54 w 136"/>
                <a:gd name="T49" fmla="*/ 187 h 239"/>
                <a:gd name="T50" fmla="*/ 0 w 136"/>
                <a:gd name="T51" fmla="*/ 173 h 239"/>
                <a:gd name="T52" fmla="*/ 5 w 136"/>
                <a:gd name="T53" fmla="*/ 152 h 239"/>
                <a:gd name="T54" fmla="*/ 29 w 136"/>
                <a:gd name="T55" fmla="*/ 140 h 239"/>
                <a:gd name="T56" fmla="*/ 37 w 136"/>
                <a:gd name="T57" fmla="*/ 109 h 239"/>
                <a:gd name="T58" fmla="*/ 54 w 136"/>
                <a:gd name="T59" fmla="*/ 8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6" h="239">
                  <a:moveTo>
                    <a:pt x="59" y="203"/>
                  </a:moveTo>
                  <a:cubicBezTo>
                    <a:pt x="57" y="203"/>
                    <a:pt x="56" y="203"/>
                    <a:pt x="54" y="203"/>
                  </a:cubicBezTo>
                  <a:cubicBezTo>
                    <a:pt x="54" y="239"/>
                    <a:pt x="54" y="239"/>
                    <a:pt x="54" y="239"/>
                  </a:cubicBezTo>
                  <a:cubicBezTo>
                    <a:pt x="62" y="239"/>
                    <a:pt x="70" y="234"/>
                    <a:pt x="72" y="226"/>
                  </a:cubicBezTo>
                  <a:cubicBezTo>
                    <a:pt x="74" y="216"/>
                    <a:pt x="69" y="206"/>
                    <a:pt x="59" y="203"/>
                  </a:cubicBezTo>
                  <a:close/>
                  <a:moveTo>
                    <a:pt x="54" y="187"/>
                  </a:moveTo>
                  <a:cubicBezTo>
                    <a:pt x="54" y="82"/>
                    <a:pt x="54" y="82"/>
                    <a:pt x="54" y="82"/>
                  </a:cubicBezTo>
                  <a:cubicBezTo>
                    <a:pt x="62" y="76"/>
                    <a:pt x="71" y="74"/>
                    <a:pt x="81" y="74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9" y="5"/>
                    <a:pt x="107" y="0"/>
                    <a:pt x="114" y="2"/>
                  </a:cubicBezTo>
                  <a:cubicBezTo>
                    <a:pt x="122" y="4"/>
                    <a:pt x="126" y="12"/>
                    <a:pt x="124" y="20"/>
                  </a:cubicBezTo>
                  <a:cubicBezTo>
                    <a:pt x="109" y="81"/>
                    <a:pt x="109" y="81"/>
                    <a:pt x="109" y="81"/>
                  </a:cubicBezTo>
                  <a:cubicBezTo>
                    <a:pt x="125" y="90"/>
                    <a:pt x="136" y="109"/>
                    <a:pt x="130" y="134"/>
                  </a:cubicBezTo>
                  <a:cubicBezTo>
                    <a:pt x="130" y="134"/>
                    <a:pt x="125" y="154"/>
                    <a:pt x="122" y="164"/>
                  </a:cubicBezTo>
                  <a:cubicBezTo>
                    <a:pt x="122" y="164"/>
                    <a:pt x="122" y="164"/>
                    <a:pt x="122" y="164"/>
                  </a:cubicBezTo>
                  <a:cubicBezTo>
                    <a:pt x="118" y="178"/>
                    <a:pt x="136" y="187"/>
                    <a:pt x="136" y="187"/>
                  </a:cubicBezTo>
                  <a:cubicBezTo>
                    <a:pt x="131" y="207"/>
                    <a:pt x="131" y="207"/>
                    <a:pt x="131" y="207"/>
                  </a:cubicBezTo>
                  <a:lnTo>
                    <a:pt x="54" y="187"/>
                  </a:lnTo>
                  <a:close/>
                  <a:moveTo>
                    <a:pt x="54" y="203"/>
                  </a:moveTo>
                  <a:cubicBezTo>
                    <a:pt x="46" y="203"/>
                    <a:pt x="38" y="208"/>
                    <a:pt x="36" y="216"/>
                  </a:cubicBezTo>
                  <a:cubicBezTo>
                    <a:pt x="34" y="226"/>
                    <a:pt x="40" y="236"/>
                    <a:pt x="50" y="239"/>
                  </a:cubicBezTo>
                  <a:cubicBezTo>
                    <a:pt x="51" y="239"/>
                    <a:pt x="53" y="239"/>
                    <a:pt x="54" y="239"/>
                  </a:cubicBezTo>
                  <a:cubicBezTo>
                    <a:pt x="54" y="203"/>
                    <a:pt x="54" y="203"/>
                    <a:pt x="54" y="203"/>
                  </a:cubicBezTo>
                  <a:close/>
                  <a:moveTo>
                    <a:pt x="54" y="82"/>
                  </a:moveTo>
                  <a:cubicBezTo>
                    <a:pt x="54" y="187"/>
                    <a:pt x="54" y="187"/>
                    <a:pt x="54" y="187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2"/>
                    <a:pt x="25" y="154"/>
                    <a:pt x="29" y="140"/>
                  </a:cubicBezTo>
                  <a:cubicBezTo>
                    <a:pt x="32" y="128"/>
                    <a:pt x="37" y="109"/>
                    <a:pt x="37" y="109"/>
                  </a:cubicBezTo>
                  <a:cubicBezTo>
                    <a:pt x="40" y="97"/>
                    <a:pt x="46" y="88"/>
                    <a:pt x="54" y="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51" name="Freeform 56"/>
            <p:cNvSpPr>
              <a:spLocks noEditPoints="1"/>
            </p:cNvSpPr>
            <p:nvPr/>
          </p:nvSpPr>
          <p:spPr bwMode="auto">
            <a:xfrm>
              <a:off x="4836913" y="3289279"/>
              <a:ext cx="416719" cy="453629"/>
            </a:xfrm>
            <a:custGeom>
              <a:avLst/>
              <a:gdLst>
                <a:gd name="T0" fmla="*/ 198 w 255"/>
                <a:gd name="T1" fmla="*/ 128 h 277"/>
                <a:gd name="T2" fmla="*/ 191 w 255"/>
                <a:gd name="T3" fmla="*/ 158 h 277"/>
                <a:gd name="T4" fmla="*/ 191 w 255"/>
                <a:gd name="T5" fmla="*/ 185 h 277"/>
                <a:gd name="T6" fmla="*/ 196 w 255"/>
                <a:gd name="T7" fmla="*/ 187 h 277"/>
                <a:gd name="T8" fmla="*/ 218 w 255"/>
                <a:gd name="T9" fmla="*/ 218 h 277"/>
                <a:gd name="T10" fmla="*/ 191 w 255"/>
                <a:gd name="T11" fmla="*/ 201 h 277"/>
                <a:gd name="T12" fmla="*/ 191 w 255"/>
                <a:gd name="T13" fmla="*/ 55 h 277"/>
                <a:gd name="T14" fmla="*/ 218 w 255"/>
                <a:gd name="T15" fmla="*/ 38 h 277"/>
                <a:gd name="T16" fmla="*/ 196 w 255"/>
                <a:gd name="T17" fmla="*/ 69 h 277"/>
                <a:gd name="T18" fmla="*/ 191 w 255"/>
                <a:gd name="T19" fmla="*/ 71 h 277"/>
                <a:gd name="T20" fmla="*/ 249 w 255"/>
                <a:gd name="T21" fmla="*/ 121 h 277"/>
                <a:gd name="T22" fmla="*/ 211 w 255"/>
                <a:gd name="T23" fmla="*/ 128 h 277"/>
                <a:gd name="T24" fmla="*/ 249 w 255"/>
                <a:gd name="T25" fmla="*/ 134 h 277"/>
                <a:gd name="T26" fmla="*/ 249 w 255"/>
                <a:gd name="T27" fmla="*/ 121 h 277"/>
                <a:gd name="T28" fmla="*/ 132 w 255"/>
                <a:gd name="T29" fmla="*/ 277 h 277"/>
                <a:gd name="T30" fmla="*/ 167 w 255"/>
                <a:gd name="T31" fmla="*/ 186 h 277"/>
                <a:gd name="T32" fmla="*/ 191 w 255"/>
                <a:gd name="T33" fmla="*/ 98 h 277"/>
                <a:gd name="T34" fmla="*/ 127 w 255"/>
                <a:gd name="T35" fmla="*/ 72 h 277"/>
                <a:gd name="T36" fmla="*/ 183 w 255"/>
                <a:gd name="T37" fmla="*/ 128 h 277"/>
                <a:gd name="T38" fmla="*/ 156 w 255"/>
                <a:gd name="T39" fmla="*/ 176 h 277"/>
                <a:gd name="T40" fmla="*/ 153 w 255"/>
                <a:gd name="T41" fmla="*/ 214 h 277"/>
                <a:gd name="T42" fmla="*/ 127 w 255"/>
                <a:gd name="T43" fmla="*/ 277 h 277"/>
                <a:gd name="T44" fmla="*/ 191 w 255"/>
                <a:gd name="T45" fmla="*/ 71 h 277"/>
                <a:gd name="T46" fmla="*/ 186 w 255"/>
                <a:gd name="T47" fmla="*/ 60 h 277"/>
                <a:gd name="T48" fmla="*/ 191 w 255"/>
                <a:gd name="T49" fmla="*/ 185 h 277"/>
                <a:gd name="T50" fmla="*/ 186 w 255"/>
                <a:gd name="T51" fmla="*/ 196 h 277"/>
                <a:gd name="T52" fmla="*/ 191 w 255"/>
                <a:gd name="T53" fmla="*/ 185 h 277"/>
                <a:gd name="T54" fmla="*/ 127 w 255"/>
                <a:gd name="T55" fmla="*/ 0 h 277"/>
                <a:gd name="T56" fmla="*/ 134 w 255"/>
                <a:gd name="T57" fmla="*/ 7 h 277"/>
                <a:gd name="T58" fmla="*/ 128 w 255"/>
                <a:gd name="T59" fmla="*/ 45 h 277"/>
                <a:gd name="T60" fmla="*/ 127 w 255"/>
                <a:gd name="T61" fmla="*/ 45 h 277"/>
                <a:gd name="T62" fmla="*/ 64 w 255"/>
                <a:gd name="T63" fmla="*/ 97 h 277"/>
                <a:gd name="T64" fmla="*/ 89 w 255"/>
                <a:gd name="T65" fmla="*/ 187 h 277"/>
                <a:gd name="T66" fmla="*/ 124 w 255"/>
                <a:gd name="T67" fmla="*/ 277 h 277"/>
                <a:gd name="T68" fmla="*/ 127 w 255"/>
                <a:gd name="T69" fmla="*/ 214 h 277"/>
                <a:gd name="T70" fmla="*/ 103 w 255"/>
                <a:gd name="T71" fmla="*/ 183 h 277"/>
                <a:gd name="T72" fmla="*/ 71 w 255"/>
                <a:gd name="T73" fmla="*/ 128 h 277"/>
                <a:gd name="T74" fmla="*/ 127 w 255"/>
                <a:gd name="T75" fmla="*/ 72 h 277"/>
                <a:gd name="T76" fmla="*/ 127 w 255"/>
                <a:gd name="T77" fmla="*/ 57 h 277"/>
                <a:gd name="T78" fmla="*/ 127 w 255"/>
                <a:gd name="T79" fmla="*/ 0 h 277"/>
                <a:gd name="T80" fmla="*/ 121 w 255"/>
                <a:gd name="T81" fmla="*/ 38 h 277"/>
                <a:gd name="T82" fmla="*/ 127 w 255"/>
                <a:gd name="T83" fmla="*/ 0 h 277"/>
                <a:gd name="T84" fmla="*/ 64 w 255"/>
                <a:gd name="T85" fmla="*/ 185 h 277"/>
                <a:gd name="T86" fmla="*/ 69 w 255"/>
                <a:gd name="T87" fmla="*/ 196 h 277"/>
                <a:gd name="T88" fmla="*/ 64 w 255"/>
                <a:gd name="T89" fmla="*/ 71 h 277"/>
                <a:gd name="T90" fmla="*/ 69 w 255"/>
                <a:gd name="T91" fmla="*/ 60 h 277"/>
                <a:gd name="T92" fmla="*/ 64 w 255"/>
                <a:gd name="T93" fmla="*/ 71 h 277"/>
                <a:gd name="T94" fmla="*/ 57 w 255"/>
                <a:gd name="T95" fmla="*/ 128 h 277"/>
                <a:gd name="T96" fmla="*/ 64 w 255"/>
                <a:gd name="T97" fmla="*/ 97 h 277"/>
                <a:gd name="T98" fmla="*/ 64 w 255"/>
                <a:gd name="T99" fmla="*/ 71 h 277"/>
                <a:gd name="T100" fmla="*/ 60 w 255"/>
                <a:gd name="T101" fmla="*/ 69 h 277"/>
                <a:gd name="T102" fmla="*/ 38 w 255"/>
                <a:gd name="T103" fmla="*/ 38 h 277"/>
                <a:gd name="T104" fmla="*/ 64 w 255"/>
                <a:gd name="T105" fmla="*/ 55 h 277"/>
                <a:gd name="T106" fmla="*/ 64 w 255"/>
                <a:gd name="T107" fmla="*/ 201 h 277"/>
                <a:gd name="T108" fmla="*/ 38 w 255"/>
                <a:gd name="T109" fmla="*/ 218 h 277"/>
                <a:gd name="T110" fmla="*/ 60 w 255"/>
                <a:gd name="T111" fmla="*/ 187 h 277"/>
                <a:gd name="T112" fmla="*/ 64 w 255"/>
                <a:gd name="T113" fmla="*/ 185 h 277"/>
                <a:gd name="T114" fmla="*/ 45 w 255"/>
                <a:gd name="T115" fmla="*/ 128 h 277"/>
                <a:gd name="T116" fmla="*/ 7 w 255"/>
                <a:gd name="T117" fmla="*/ 121 h 277"/>
                <a:gd name="T118" fmla="*/ 7 w 255"/>
                <a:gd name="T119" fmla="*/ 134 h 277"/>
                <a:gd name="T120" fmla="*/ 45 w 255"/>
                <a:gd name="T121" fmla="*/ 128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5" h="277">
                  <a:moveTo>
                    <a:pt x="191" y="158"/>
                  </a:moveTo>
                  <a:cubicBezTo>
                    <a:pt x="195" y="149"/>
                    <a:pt x="198" y="139"/>
                    <a:pt x="198" y="128"/>
                  </a:cubicBezTo>
                  <a:cubicBezTo>
                    <a:pt x="198" y="117"/>
                    <a:pt x="195" y="107"/>
                    <a:pt x="191" y="98"/>
                  </a:cubicBezTo>
                  <a:cubicBezTo>
                    <a:pt x="191" y="158"/>
                    <a:pt x="191" y="158"/>
                    <a:pt x="191" y="158"/>
                  </a:cubicBezTo>
                  <a:close/>
                  <a:moveTo>
                    <a:pt x="191" y="201"/>
                  </a:moveTo>
                  <a:cubicBezTo>
                    <a:pt x="191" y="185"/>
                    <a:pt x="191" y="185"/>
                    <a:pt x="191" y="185"/>
                  </a:cubicBezTo>
                  <a:cubicBezTo>
                    <a:pt x="193" y="185"/>
                    <a:pt x="194" y="185"/>
                    <a:pt x="196" y="187"/>
                  </a:cubicBezTo>
                  <a:cubicBezTo>
                    <a:pt x="196" y="187"/>
                    <a:pt x="196" y="187"/>
                    <a:pt x="196" y="187"/>
                  </a:cubicBezTo>
                  <a:cubicBezTo>
                    <a:pt x="218" y="209"/>
                    <a:pt x="218" y="209"/>
                    <a:pt x="218" y="209"/>
                  </a:cubicBezTo>
                  <a:cubicBezTo>
                    <a:pt x="220" y="211"/>
                    <a:pt x="220" y="216"/>
                    <a:pt x="218" y="218"/>
                  </a:cubicBezTo>
                  <a:cubicBezTo>
                    <a:pt x="215" y="221"/>
                    <a:pt x="211" y="221"/>
                    <a:pt x="209" y="218"/>
                  </a:cubicBezTo>
                  <a:cubicBezTo>
                    <a:pt x="191" y="201"/>
                    <a:pt x="191" y="201"/>
                    <a:pt x="191" y="201"/>
                  </a:cubicBezTo>
                  <a:close/>
                  <a:moveTo>
                    <a:pt x="191" y="71"/>
                  </a:moveTo>
                  <a:cubicBezTo>
                    <a:pt x="191" y="55"/>
                    <a:pt x="191" y="55"/>
                    <a:pt x="191" y="55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11" y="35"/>
                    <a:pt x="215" y="35"/>
                    <a:pt x="218" y="38"/>
                  </a:cubicBezTo>
                  <a:cubicBezTo>
                    <a:pt x="220" y="40"/>
                    <a:pt x="220" y="44"/>
                    <a:pt x="218" y="47"/>
                  </a:cubicBezTo>
                  <a:cubicBezTo>
                    <a:pt x="196" y="69"/>
                    <a:pt x="196" y="69"/>
                    <a:pt x="196" y="69"/>
                  </a:cubicBezTo>
                  <a:cubicBezTo>
                    <a:pt x="196" y="69"/>
                    <a:pt x="196" y="69"/>
                    <a:pt x="196" y="69"/>
                  </a:cubicBezTo>
                  <a:cubicBezTo>
                    <a:pt x="194" y="71"/>
                    <a:pt x="193" y="71"/>
                    <a:pt x="191" y="71"/>
                  </a:cubicBezTo>
                  <a:close/>
                  <a:moveTo>
                    <a:pt x="249" y="121"/>
                  </a:moveTo>
                  <a:cubicBezTo>
                    <a:pt x="249" y="121"/>
                    <a:pt x="249" y="121"/>
                    <a:pt x="249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4" y="121"/>
                    <a:pt x="211" y="124"/>
                    <a:pt x="211" y="128"/>
                  </a:cubicBezTo>
                  <a:cubicBezTo>
                    <a:pt x="211" y="132"/>
                    <a:pt x="214" y="134"/>
                    <a:pt x="217" y="134"/>
                  </a:cubicBezTo>
                  <a:cubicBezTo>
                    <a:pt x="249" y="134"/>
                    <a:pt x="249" y="134"/>
                    <a:pt x="249" y="134"/>
                  </a:cubicBezTo>
                  <a:cubicBezTo>
                    <a:pt x="252" y="134"/>
                    <a:pt x="255" y="132"/>
                    <a:pt x="255" y="128"/>
                  </a:cubicBezTo>
                  <a:cubicBezTo>
                    <a:pt x="255" y="124"/>
                    <a:pt x="252" y="121"/>
                    <a:pt x="249" y="121"/>
                  </a:cubicBezTo>
                  <a:close/>
                  <a:moveTo>
                    <a:pt x="127" y="277"/>
                  </a:moveTo>
                  <a:cubicBezTo>
                    <a:pt x="132" y="277"/>
                    <a:pt x="132" y="277"/>
                    <a:pt x="132" y="277"/>
                  </a:cubicBezTo>
                  <a:cubicBezTo>
                    <a:pt x="151" y="277"/>
                    <a:pt x="167" y="262"/>
                    <a:pt x="167" y="242"/>
                  </a:cubicBezTo>
                  <a:cubicBezTo>
                    <a:pt x="167" y="186"/>
                    <a:pt x="167" y="186"/>
                    <a:pt x="167" y="186"/>
                  </a:cubicBezTo>
                  <a:cubicBezTo>
                    <a:pt x="177" y="179"/>
                    <a:pt x="186" y="169"/>
                    <a:pt x="191" y="158"/>
                  </a:cubicBezTo>
                  <a:cubicBezTo>
                    <a:pt x="191" y="98"/>
                    <a:pt x="191" y="98"/>
                    <a:pt x="191" y="98"/>
                  </a:cubicBezTo>
                  <a:cubicBezTo>
                    <a:pt x="180" y="74"/>
                    <a:pt x="156" y="57"/>
                    <a:pt x="127" y="57"/>
                  </a:cubicBezTo>
                  <a:cubicBezTo>
                    <a:pt x="127" y="72"/>
                    <a:pt x="127" y="72"/>
                    <a:pt x="127" y="72"/>
                  </a:cubicBezTo>
                  <a:cubicBezTo>
                    <a:pt x="143" y="72"/>
                    <a:pt x="157" y="78"/>
                    <a:pt x="167" y="88"/>
                  </a:cubicBezTo>
                  <a:cubicBezTo>
                    <a:pt x="177" y="98"/>
                    <a:pt x="183" y="112"/>
                    <a:pt x="183" y="128"/>
                  </a:cubicBezTo>
                  <a:cubicBezTo>
                    <a:pt x="183" y="148"/>
                    <a:pt x="172" y="166"/>
                    <a:pt x="156" y="176"/>
                  </a:cubicBezTo>
                  <a:cubicBezTo>
                    <a:pt x="156" y="176"/>
                    <a:pt x="156" y="176"/>
                    <a:pt x="156" y="176"/>
                  </a:cubicBezTo>
                  <a:cubicBezTo>
                    <a:pt x="154" y="177"/>
                    <a:pt x="153" y="180"/>
                    <a:pt x="153" y="182"/>
                  </a:cubicBezTo>
                  <a:cubicBezTo>
                    <a:pt x="153" y="214"/>
                    <a:pt x="153" y="214"/>
                    <a:pt x="153" y="214"/>
                  </a:cubicBezTo>
                  <a:cubicBezTo>
                    <a:pt x="127" y="214"/>
                    <a:pt x="127" y="214"/>
                    <a:pt x="127" y="214"/>
                  </a:cubicBezTo>
                  <a:cubicBezTo>
                    <a:pt x="127" y="277"/>
                    <a:pt x="127" y="277"/>
                    <a:pt x="127" y="277"/>
                  </a:cubicBezTo>
                  <a:close/>
                  <a:moveTo>
                    <a:pt x="191" y="55"/>
                  </a:moveTo>
                  <a:cubicBezTo>
                    <a:pt x="191" y="71"/>
                    <a:pt x="191" y="71"/>
                    <a:pt x="191" y="71"/>
                  </a:cubicBezTo>
                  <a:cubicBezTo>
                    <a:pt x="189" y="71"/>
                    <a:pt x="188" y="71"/>
                    <a:pt x="186" y="69"/>
                  </a:cubicBezTo>
                  <a:cubicBezTo>
                    <a:pt x="184" y="67"/>
                    <a:pt x="184" y="63"/>
                    <a:pt x="186" y="60"/>
                  </a:cubicBezTo>
                  <a:cubicBezTo>
                    <a:pt x="191" y="55"/>
                    <a:pt x="191" y="55"/>
                    <a:pt x="191" y="55"/>
                  </a:cubicBezTo>
                  <a:close/>
                  <a:moveTo>
                    <a:pt x="191" y="185"/>
                  </a:moveTo>
                  <a:cubicBezTo>
                    <a:pt x="191" y="201"/>
                    <a:pt x="191" y="201"/>
                    <a:pt x="191" y="201"/>
                  </a:cubicBezTo>
                  <a:cubicBezTo>
                    <a:pt x="186" y="196"/>
                    <a:pt x="186" y="196"/>
                    <a:pt x="186" y="196"/>
                  </a:cubicBezTo>
                  <a:cubicBezTo>
                    <a:pt x="184" y="193"/>
                    <a:pt x="184" y="189"/>
                    <a:pt x="186" y="187"/>
                  </a:cubicBezTo>
                  <a:cubicBezTo>
                    <a:pt x="188" y="185"/>
                    <a:pt x="189" y="185"/>
                    <a:pt x="191" y="185"/>
                  </a:cubicBezTo>
                  <a:close/>
                  <a:moveTo>
                    <a:pt x="127" y="45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8" y="0"/>
                  </a:cubicBezTo>
                  <a:cubicBezTo>
                    <a:pt x="131" y="0"/>
                    <a:pt x="134" y="3"/>
                    <a:pt x="134" y="7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42"/>
                    <a:pt x="131" y="45"/>
                    <a:pt x="128" y="45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7" y="45"/>
                    <a:pt x="127" y="45"/>
                  </a:cubicBezTo>
                  <a:close/>
                  <a:moveTo>
                    <a:pt x="127" y="57"/>
                  </a:moveTo>
                  <a:cubicBezTo>
                    <a:pt x="99" y="57"/>
                    <a:pt x="75" y="74"/>
                    <a:pt x="64" y="97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70" y="170"/>
                    <a:pt x="78" y="180"/>
                    <a:pt x="89" y="187"/>
                  </a:cubicBezTo>
                  <a:cubicBezTo>
                    <a:pt x="89" y="242"/>
                    <a:pt x="89" y="242"/>
                    <a:pt x="89" y="242"/>
                  </a:cubicBezTo>
                  <a:cubicBezTo>
                    <a:pt x="89" y="262"/>
                    <a:pt x="104" y="277"/>
                    <a:pt x="124" y="277"/>
                  </a:cubicBezTo>
                  <a:cubicBezTo>
                    <a:pt x="127" y="277"/>
                    <a:pt x="127" y="277"/>
                    <a:pt x="127" y="277"/>
                  </a:cubicBezTo>
                  <a:cubicBezTo>
                    <a:pt x="127" y="214"/>
                    <a:pt x="127" y="214"/>
                    <a:pt x="127" y="214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03" y="183"/>
                    <a:pt x="103" y="183"/>
                    <a:pt x="103" y="183"/>
                  </a:cubicBezTo>
                  <a:cubicBezTo>
                    <a:pt x="103" y="180"/>
                    <a:pt x="102" y="178"/>
                    <a:pt x="100" y="176"/>
                  </a:cubicBezTo>
                  <a:cubicBezTo>
                    <a:pt x="83" y="167"/>
                    <a:pt x="71" y="149"/>
                    <a:pt x="71" y="128"/>
                  </a:cubicBezTo>
                  <a:cubicBezTo>
                    <a:pt x="71" y="112"/>
                    <a:pt x="78" y="98"/>
                    <a:pt x="88" y="88"/>
                  </a:cubicBezTo>
                  <a:cubicBezTo>
                    <a:pt x="98" y="78"/>
                    <a:pt x="112" y="72"/>
                    <a:pt x="127" y="72"/>
                  </a:cubicBezTo>
                  <a:cubicBezTo>
                    <a:pt x="127" y="72"/>
                    <a:pt x="127" y="72"/>
                    <a:pt x="127" y="72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7" y="57"/>
                    <a:pt x="127" y="57"/>
                    <a:pt x="127" y="57"/>
                  </a:cubicBezTo>
                  <a:close/>
                  <a:moveTo>
                    <a:pt x="127" y="0"/>
                  </a:moveTo>
                  <a:cubicBezTo>
                    <a:pt x="127" y="45"/>
                    <a:pt x="127" y="45"/>
                    <a:pt x="127" y="45"/>
                  </a:cubicBezTo>
                  <a:cubicBezTo>
                    <a:pt x="124" y="45"/>
                    <a:pt x="121" y="42"/>
                    <a:pt x="121" y="38"/>
                  </a:cubicBezTo>
                  <a:cubicBezTo>
                    <a:pt x="121" y="7"/>
                    <a:pt x="121" y="7"/>
                    <a:pt x="121" y="7"/>
                  </a:cubicBezTo>
                  <a:cubicBezTo>
                    <a:pt x="121" y="4"/>
                    <a:pt x="124" y="1"/>
                    <a:pt x="127" y="0"/>
                  </a:cubicBezTo>
                  <a:close/>
                  <a:moveTo>
                    <a:pt x="64" y="201"/>
                  </a:moveTo>
                  <a:cubicBezTo>
                    <a:pt x="64" y="185"/>
                    <a:pt x="64" y="185"/>
                    <a:pt x="64" y="185"/>
                  </a:cubicBezTo>
                  <a:cubicBezTo>
                    <a:pt x="66" y="185"/>
                    <a:pt x="68" y="185"/>
                    <a:pt x="69" y="187"/>
                  </a:cubicBezTo>
                  <a:cubicBezTo>
                    <a:pt x="72" y="189"/>
                    <a:pt x="72" y="193"/>
                    <a:pt x="69" y="196"/>
                  </a:cubicBezTo>
                  <a:cubicBezTo>
                    <a:pt x="64" y="201"/>
                    <a:pt x="64" y="201"/>
                    <a:pt x="64" y="201"/>
                  </a:cubicBezTo>
                  <a:close/>
                  <a:moveTo>
                    <a:pt x="64" y="71"/>
                  </a:moveTo>
                  <a:cubicBezTo>
                    <a:pt x="64" y="55"/>
                    <a:pt x="64" y="55"/>
                    <a:pt x="64" y="55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72" y="63"/>
                    <a:pt x="72" y="67"/>
                    <a:pt x="69" y="69"/>
                  </a:cubicBezTo>
                  <a:cubicBezTo>
                    <a:pt x="68" y="71"/>
                    <a:pt x="66" y="71"/>
                    <a:pt x="64" y="71"/>
                  </a:cubicBezTo>
                  <a:close/>
                  <a:moveTo>
                    <a:pt x="64" y="97"/>
                  </a:moveTo>
                  <a:cubicBezTo>
                    <a:pt x="59" y="106"/>
                    <a:pt x="57" y="117"/>
                    <a:pt x="57" y="128"/>
                  </a:cubicBezTo>
                  <a:cubicBezTo>
                    <a:pt x="57" y="139"/>
                    <a:pt x="59" y="149"/>
                    <a:pt x="64" y="159"/>
                  </a:cubicBezTo>
                  <a:cubicBezTo>
                    <a:pt x="64" y="97"/>
                    <a:pt x="64" y="97"/>
                    <a:pt x="64" y="97"/>
                  </a:cubicBezTo>
                  <a:close/>
                  <a:moveTo>
                    <a:pt x="64" y="55"/>
                  </a:moveTo>
                  <a:cubicBezTo>
                    <a:pt x="64" y="71"/>
                    <a:pt x="64" y="71"/>
                    <a:pt x="64" y="71"/>
                  </a:cubicBezTo>
                  <a:cubicBezTo>
                    <a:pt x="62" y="71"/>
                    <a:pt x="61" y="70"/>
                    <a:pt x="60" y="69"/>
                  </a:cubicBezTo>
                  <a:cubicBezTo>
                    <a:pt x="60" y="69"/>
                    <a:pt x="60" y="69"/>
                    <a:pt x="60" y="69"/>
                  </a:cubicBezTo>
                  <a:cubicBezTo>
                    <a:pt x="38" y="47"/>
                    <a:pt x="38" y="47"/>
                    <a:pt x="38" y="47"/>
                  </a:cubicBezTo>
                  <a:cubicBezTo>
                    <a:pt x="35" y="44"/>
                    <a:pt x="35" y="40"/>
                    <a:pt x="38" y="38"/>
                  </a:cubicBezTo>
                  <a:cubicBezTo>
                    <a:pt x="40" y="35"/>
                    <a:pt x="44" y="35"/>
                    <a:pt x="47" y="38"/>
                  </a:cubicBezTo>
                  <a:cubicBezTo>
                    <a:pt x="64" y="55"/>
                    <a:pt x="64" y="55"/>
                    <a:pt x="64" y="55"/>
                  </a:cubicBezTo>
                  <a:close/>
                  <a:moveTo>
                    <a:pt x="64" y="185"/>
                  </a:moveTo>
                  <a:cubicBezTo>
                    <a:pt x="64" y="201"/>
                    <a:pt x="64" y="201"/>
                    <a:pt x="64" y="201"/>
                  </a:cubicBezTo>
                  <a:cubicBezTo>
                    <a:pt x="47" y="218"/>
                    <a:pt x="47" y="218"/>
                    <a:pt x="47" y="218"/>
                  </a:cubicBezTo>
                  <a:cubicBezTo>
                    <a:pt x="44" y="221"/>
                    <a:pt x="40" y="221"/>
                    <a:pt x="38" y="218"/>
                  </a:cubicBezTo>
                  <a:cubicBezTo>
                    <a:pt x="35" y="216"/>
                    <a:pt x="35" y="211"/>
                    <a:pt x="38" y="209"/>
                  </a:cubicBezTo>
                  <a:cubicBezTo>
                    <a:pt x="60" y="187"/>
                    <a:pt x="60" y="187"/>
                    <a:pt x="60" y="187"/>
                  </a:cubicBezTo>
                  <a:cubicBezTo>
                    <a:pt x="60" y="187"/>
                    <a:pt x="60" y="187"/>
                    <a:pt x="60" y="187"/>
                  </a:cubicBezTo>
                  <a:cubicBezTo>
                    <a:pt x="61" y="185"/>
                    <a:pt x="62" y="185"/>
                    <a:pt x="64" y="185"/>
                  </a:cubicBezTo>
                  <a:close/>
                  <a:moveTo>
                    <a:pt x="45" y="128"/>
                  </a:moveTo>
                  <a:cubicBezTo>
                    <a:pt x="45" y="128"/>
                    <a:pt x="45" y="128"/>
                    <a:pt x="45" y="128"/>
                  </a:cubicBezTo>
                  <a:cubicBezTo>
                    <a:pt x="45" y="124"/>
                    <a:pt x="42" y="121"/>
                    <a:pt x="38" y="121"/>
                  </a:cubicBezTo>
                  <a:cubicBezTo>
                    <a:pt x="7" y="121"/>
                    <a:pt x="7" y="121"/>
                    <a:pt x="7" y="121"/>
                  </a:cubicBezTo>
                  <a:cubicBezTo>
                    <a:pt x="3" y="121"/>
                    <a:pt x="0" y="124"/>
                    <a:pt x="0" y="128"/>
                  </a:cubicBezTo>
                  <a:cubicBezTo>
                    <a:pt x="0" y="132"/>
                    <a:pt x="3" y="134"/>
                    <a:pt x="7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42" y="134"/>
                    <a:pt x="45" y="132"/>
                    <a:pt x="45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52" name="Freeform 57"/>
            <p:cNvSpPr>
              <a:spLocks noEditPoints="1"/>
            </p:cNvSpPr>
            <p:nvPr/>
          </p:nvSpPr>
          <p:spPr bwMode="auto">
            <a:xfrm>
              <a:off x="6374010" y="2116513"/>
              <a:ext cx="396479" cy="389335"/>
            </a:xfrm>
            <a:custGeom>
              <a:avLst/>
              <a:gdLst>
                <a:gd name="T0" fmla="*/ 231 w 243"/>
                <a:gd name="T1" fmla="*/ 92 h 238"/>
                <a:gd name="T2" fmla="*/ 214 w 243"/>
                <a:gd name="T3" fmla="*/ 83 h 238"/>
                <a:gd name="T4" fmla="*/ 206 w 243"/>
                <a:gd name="T5" fmla="*/ 71 h 238"/>
                <a:gd name="T6" fmla="*/ 192 w 243"/>
                <a:gd name="T7" fmla="*/ 82 h 238"/>
                <a:gd name="T8" fmla="*/ 194 w 243"/>
                <a:gd name="T9" fmla="*/ 64 h 238"/>
                <a:gd name="T10" fmla="*/ 179 w 243"/>
                <a:gd name="T11" fmla="*/ 64 h 238"/>
                <a:gd name="T12" fmla="*/ 162 w 243"/>
                <a:gd name="T13" fmla="*/ 54 h 238"/>
                <a:gd name="T14" fmla="*/ 154 w 243"/>
                <a:gd name="T15" fmla="*/ 42 h 238"/>
                <a:gd name="T16" fmla="*/ 140 w 243"/>
                <a:gd name="T17" fmla="*/ 53 h 238"/>
                <a:gd name="T18" fmla="*/ 142 w 243"/>
                <a:gd name="T19" fmla="*/ 35 h 238"/>
                <a:gd name="T20" fmla="*/ 128 w 243"/>
                <a:gd name="T21" fmla="*/ 35 h 238"/>
                <a:gd name="T22" fmla="*/ 110 w 243"/>
                <a:gd name="T23" fmla="*/ 25 h 238"/>
                <a:gd name="T24" fmla="*/ 102 w 243"/>
                <a:gd name="T25" fmla="*/ 13 h 238"/>
                <a:gd name="T26" fmla="*/ 101 w 243"/>
                <a:gd name="T27" fmla="*/ 22 h 238"/>
                <a:gd name="T28" fmla="*/ 208 w 243"/>
                <a:gd name="T29" fmla="*/ 128 h 238"/>
                <a:gd name="T30" fmla="*/ 206 w 243"/>
                <a:gd name="T31" fmla="*/ 132 h 238"/>
                <a:gd name="T32" fmla="*/ 101 w 243"/>
                <a:gd name="T33" fmla="*/ 74 h 238"/>
                <a:gd name="T34" fmla="*/ 196 w 243"/>
                <a:gd name="T35" fmla="*/ 149 h 238"/>
                <a:gd name="T36" fmla="*/ 194 w 243"/>
                <a:gd name="T37" fmla="*/ 153 h 238"/>
                <a:gd name="T38" fmla="*/ 101 w 243"/>
                <a:gd name="T39" fmla="*/ 101 h 238"/>
                <a:gd name="T40" fmla="*/ 185 w 243"/>
                <a:gd name="T41" fmla="*/ 170 h 238"/>
                <a:gd name="T42" fmla="*/ 182 w 243"/>
                <a:gd name="T43" fmla="*/ 174 h 238"/>
                <a:gd name="T44" fmla="*/ 101 w 243"/>
                <a:gd name="T45" fmla="*/ 129 h 238"/>
                <a:gd name="T46" fmla="*/ 173 w 243"/>
                <a:gd name="T47" fmla="*/ 191 h 238"/>
                <a:gd name="T48" fmla="*/ 171 w 243"/>
                <a:gd name="T49" fmla="*/ 195 h 238"/>
                <a:gd name="T50" fmla="*/ 101 w 243"/>
                <a:gd name="T51" fmla="*/ 156 h 238"/>
                <a:gd name="T52" fmla="*/ 138 w 243"/>
                <a:gd name="T53" fmla="*/ 231 h 238"/>
                <a:gd name="T54" fmla="*/ 243 w 243"/>
                <a:gd name="T55" fmla="*/ 91 h 238"/>
                <a:gd name="T56" fmla="*/ 101 w 243"/>
                <a:gd name="T57" fmla="*/ 22 h 238"/>
                <a:gd name="T58" fmla="*/ 85 w 243"/>
                <a:gd name="T59" fmla="*/ 11 h 238"/>
                <a:gd name="T60" fmla="*/ 78 w 243"/>
                <a:gd name="T61" fmla="*/ 0 h 238"/>
                <a:gd name="T62" fmla="*/ 15 w 243"/>
                <a:gd name="T63" fmla="*/ 163 h 238"/>
                <a:gd name="T64" fmla="*/ 101 w 243"/>
                <a:gd name="T65" fmla="*/ 156 h 238"/>
                <a:gd name="T66" fmla="*/ 27 w 243"/>
                <a:gd name="T67" fmla="*/ 113 h 238"/>
                <a:gd name="T68" fmla="*/ 101 w 243"/>
                <a:gd name="T69" fmla="*/ 151 h 238"/>
                <a:gd name="T70" fmla="*/ 40 w 243"/>
                <a:gd name="T71" fmla="*/ 95 h 238"/>
                <a:gd name="T72" fmla="*/ 42 w 243"/>
                <a:gd name="T73" fmla="*/ 91 h 238"/>
                <a:gd name="T74" fmla="*/ 101 w 243"/>
                <a:gd name="T75" fmla="*/ 101 h 238"/>
                <a:gd name="T76" fmla="*/ 51 w 243"/>
                <a:gd name="T77" fmla="*/ 71 h 238"/>
                <a:gd name="T78" fmla="*/ 101 w 243"/>
                <a:gd name="T79" fmla="*/ 96 h 238"/>
                <a:gd name="T80" fmla="*/ 63 w 243"/>
                <a:gd name="T81" fmla="*/ 53 h 238"/>
                <a:gd name="T82" fmla="*/ 65 w 243"/>
                <a:gd name="T83" fmla="*/ 49 h 238"/>
                <a:gd name="T84" fmla="*/ 101 w 243"/>
                <a:gd name="T85" fmla="*/ 22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3" h="238">
                  <a:moveTo>
                    <a:pt x="232" y="85"/>
                  </a:moveTo>
                  <a:cubicBezTo>
                    <a:pt x="233" y="87"/>
                    <a:pt x="233" y="90"/>
                    <a:pt x="231" y="92"/>
                  </a:cubicBezTo>
                  <a:cubicBezTo>
                    <a:pt x="229" y="97"/>
                    <a:pt x="223" y="99"/>
                    <a:pt x="218" y="96"/>
                  </a:cubicBezTo>
                  <a:cubicBezTo>
                    <a:pt x="213" y="94"/>
                    <a:pt x="212" y="88"/>
                    <a:pt x="214" y="83"/>
                  </a:cubicBezTo>
                  <a:cubicBezTo>
                    <a:pt x="216" y="81"/>
                    <a:pt x="218" y="79"/>
                    <a:pt x="220" y="78"/>
                  </a:cubicBezTo>
                  <a:cubicBezTo>
                    <a:pt x="206" y="71"/>
                    <a:pt x="206" y="71"/>
                    <a:pt x="206" y="71"/>
                  </a:cubicBezTo>
                  <a:cubicBezTo>
                    <a:pt x="207" y="73"/>
                    <a:pt x="207" y="76"/>
                    <a:pt x="205" y="78"/>
                  </a:cubicBezTo>
                  <a:cubicBezTo>
                    <a:pt x="203" y="83"/>
                    <a:pt x="197" y="84"/>
                    <a:pt x="192" y="82"/>
                  </a:cubicBezTo>
                  <a:cubicBezTo>
                    <a:pt x="188" y="79"/>
                    <a:pt x="186" y="73"/>
                    <a:pt x="188" y="69"/>
                  </a:cubicBezTo>
                  <a:cubicBezTo>
                    <a:pt x="190" y="66"/>
                    <a:pt x="192" y="65"/>
                    <a:pt x="194" y="64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81" y="59"/>
                    <a:pt x="181" y="61"/>
                    <a:pt x="179" y="64"/>
                  </a:cubicBezTo>
                  <a:cubicBezTo>
                    <a:pt x="177" y="68"/>
                    <a:pt x="171" y="70"/>
                    <a:pt x="166" y="67"/>
                  </a:cubicBezTo>
                  <a:cubicBezTo>
                    <a:pt x="161" y="65"/>
                    <a:pt x="160" y="59"/>
                    <a:pt x="162" y="54"/>
                  </a:cubicBezTo>
                  <a:cubicBezTo>
                    <a:pt x="164" y="52"/>
                    <a:pt x="166" y="50"/>
                    <a:pt x="168" y="50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5" y="44"/>
                    <a:pt x="155" y="47"/>
                    <a:pt x="153" y="49"/>
                  </a:cubicBezTo>
                  <a:cubicBezTo>
                    <a:pt x="151" y="54"/>
                    <a:pt x="145" y="56"/>
                    <a:pt x="140" y="53"/>
                  </a:cubicBezTo>
                  <a:cubicBezTo>
                    <a:pt x="136" y="50"/>
                    <a:pt x="134" y="45"/>
                    <a:pt x="136" y="40"/>
                  </a:cubicBezTo>
                  <a:cubicBezTo>
                    <a:pt x="138" y="37"/>
                    <a:pt x="140" y="36"/>
                    <a:pt x="142" y="35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9" y="30"/>
                    <a:pt x="129" y="33"/>
                    <a:pt x="128" y="35"/>
                  </a:cubicBezTo>
                  <a:cubicBezTo>
                    <a:pt x="125" y="40"/>
                    <a:pt x="119" y="41"/>
                    <a:pt x="114" y="39"/>
                  </a:cubicBezTo>
                  <a:cubicBezTo>
                    <a:pt x="110" y="36"/>
                    <a:pt x="108" y="30"/>
                    <a:pt x="110" y="25"/>
                  </a:cubicBezTo>
                  <a:cubicBezTo>
                    <a:pt x="112" y="23"/>
                    <a:pt x="114" y="22"/>
                    <a:pt x="116" y="21"/>
                  </a:cubicBezTo>
                  <a:cubicBezTo>
                    <a:pt x="102" y="13"/>
                    <a:pt x="102" y="13"/>
                    <a:pt x="102" y="13"/>
                  </a:cubicBezTo>
                  <a:cubicBezTo>
                    <a:pt x="103" y="16"/>
                    <a:pt x="103" y="18"/>
                    <a:pt x="102" y="21"/>
                  </a:cubicBezTo>
                  <a:cubicBezTo>
                    <a:pt x="101" y="21"/>
                    <a:pt x="101" y="22"/>
                    <a:pt x="101" y="22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9" y="129"/>
                    <a:pt x="209" y="130"/>
                    <a:pt x="209" y="131"/>
                  </a:cubicBezTo>
                  <a:cubicBezTo>
                    <a:pt x="208" y="132"/>
                    <a:pt x="207" y="133"/>
                    <a:pt x="206" y="132"/>
                  </a:cubicBezTo>
                  <a:cubicBezTo>
                    <a:pt x="206" y="132"/>
                    <a:pt x="206" y="132"/>
                    <a:pt x="206" y="132"/>
                  </a:cubicBezTo>
                  <a:cubicBezTo>
                    <a:pt x="101" y="74"/>
                    <a:pt x="101" y="74"/>
                    <a:pt x="101" y="74"/>
                  </a:cubicBezTo>
                  <a:cubicBezTo>
                    <a:pt x="101" y="96"/>
                    <a:pt x="101" y="96"/>
                    <a:pt x="101" y="96"/>
                  </a:cubicBezTo>
                  <a:cubicBezTo>
                    <a:pt x="196" y="149"/>
                    <a:pt x="196" y="149"/>
                    <a:pt x="196" y="149"/>
                  </a:cubicBezTo>
                  <a:cubicBezTo>
                    <a:pt x="197" y="150"/>
                    <a:pt x="198" y="151"/>
                    <a:pt x="197" y="152"/>
                  </a:cubicBezTo>
                  <a:cubicBezTo>
                    <a:pt x="197" y="153"/>
                    <a:pt x="195" y="154"/>
                    <a:pt x="194" y="153"/>
                  </a:cubicBezTo>
                  <a:cubicBezTo>
                    <a:pt x="194" y="153"/>
                    <a:pt x="194" y="153"/>
                    <a:pt x="194" y="153"/>
                  </a:cubicBezTo>
                  <a:cubicBezTo>
                    <a:pt x="101" y="101"/>
                    <a:pt x="101" y="101"/>
                    <a:pt x="101" y="101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85" y="170"/>
                    <a:pt x="185" y="170"/>
                    <a:pt x="185" y="170"/>
                  </a:cubicBezTo>
                  <a:cubicBezTo>
                    <a:pt x="186" y="171"/>
                    <a:pt x="186" y="172"/>
                    <a:pt x="186" y="173"/>
                  </a:cubicBezTo>
                  <a:cubicBezTo>
                    <a:pt x="185" y="174"/>
                    <a:pt x="184" y="175"/>
                    <a:pt x="182" y="174"/>
                  </a:cubicBezTo>
                  <a:cubicBezTo>
                    <a:pt x="182" y="174"/>
                    <a:pt x="182" y="174"/>
                    <a:pt x="182" y="174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101" y="151"/>
                    <a:pt x="101" y="151"/>
                    <a:pt x="101" y="151"/>
                  </a:cubicBezTo>
                  <a:cubicBezTo>
                    <a:pt x="173" y="191"/>
                    <a:pt x="173" y="191"/>
                    <a:pt x="173" y="191"/>
                  </a:cubicBezTo>
                  <a:cubicBezTo>
                    <a:pt x="174" y="192"/>
                    <a:pt x="174" y="193"/>
                    <a:pt x="174" y="194"/>
                  </a:cubicBezTo>
                  <a:cubicBezTo>
                    <a:pt x="173" y="196"/>
                    <a:pt x="172" y="196"/>
                    <a:pt x="171" y="195"/>
                  </a:cubicBezTo>
                  <a:cubicBezTo>
                    <a:pt x="171" y="195"/>
                    <a:pt x="171" y="195"/>
                    <a:pt x="171" y="195"/>
                  </a:cubicBezTo>
                  <a:cubicBezTo>
                    <a:pt x="101" y="156"/>
                    <a:pt x="101" y="156"/>
                    <a:pt x="101" y="156"/>
                  </a:cubicBezTo>
                  <a:cubicBezTo>
                    <a:pt x="101" y="210"/>
                    <a:pt x="101" y="210"/>
                    <a:pt x="101" y="210"/>
                  </a:cubicBezTo>
                  <a:cubicBezTo>
                    <a:pt x="138" y="231"/>
                    <a:pt x="138" y="231"/>
                    <a:pt x="138" y="231"/>
                  </a:cubicBezTo>
                  <a:cubicBezTo>
                    <a:pt x="150" y="238"/>
                    <a:pt x="164" y="233"/>
                    <a:pt x="171" y="222"/>
                  </a:cubicBezTo>
                  <a:cubicBezTo>
                    <a:pt x="243" y="91"/>
                    <a:pt x="243" y="91"/>
                    <a:pt x="243" y="91"/>
                  </a:cubicBezTo>
                  <a:lnTo>
                    <a:pt x="232" y="85"/>
                  </a:lnTo>
                  <a:close/>
                  <a:moveTo>
                    <a:pt x="101" y="22"/>
                  </a:moveTo>
                  <a:cubicBezTo>
                    <a:pt x="98" y="26"/>
                    <a:pt x="93" y="27"/>
                    <a:pt x="88" y="24"/>
                  </a:cubicBezTo>
                  <a:cubicBezTo>
                    <a:pt x="84" y="22"/>
                    <a:pt x="82" y="16"/>
                    <a:pt x="85" y="11"/>
                  </a:cubicBezTo>
                  <a:cubicBezTo>
                    <a:pt x="86" y="9"/>
                    <a:pt x="88" y="7"/>
                    <a:pt x="90" y="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6" y="130"/>
                    <a:pt x="6" y="130"/>
                    <a:pt x="6" y="130"/>
                  </a:cubicBezTo>
                  <a:cubicBezTo>
                    <a:pt x="0" y="142"/>
                    <a:pt x="4" y="157"/>
                    <a:pt x="15" y="163"/>
                  </a:cubicBezTo>
                  <a:cubicBezTo>
                    <a:pt x="101" y="210"/>
                    <a:pt x="101" y="210"/>
                    <a:pt x="101" y="210"/>
                  </a:cubicBezTo>
                  <a:cubicBezTo>
                    <a:pt x="101" y="156"/>
                    <a:pt x="101" y="156"/>
                    <a:pt x="101" y="156"/>
                  </a:cubicBezTo>
                  <a:cubicBezTo>
                    <a:pt x="28" y="116"/>
                    <a:pt x="28" y="116"/>
                    <a:pt x="28" y="116"/>
                  </a:cubicBezTo>
                  <a:cubicBezTo>
                    <a:pt x="27" y="116"/>
                    <a:pt x="27" y="114"/>
                    <a:pt x="27" y="113"/>
                  </a:cubicBezTo>
                  <a:cubicBezTo>
                    <a:pt x="28" y="112"/>
                    <a:pt x="29" y="112"/>
                    <a:pt x="30" y="112"/>
                  </a:cubicBezTo>
                  <a:cubicBezTo>
                    <a:pt x="101" y="151"/>
                    <a:pt x="101" y="151"/>
                    <a:pt x="101" y="151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39" y="95"/>
                    <a:pt x="38" y="93"/>
                    <a:pt x="39" y="92"/>
                  </a:cubicBezTo>
                  <a:cubicBezTo>
                    <a:pt x="40" y="91"/>
                    <a:pt x="41" y="91"/>
                    <a:pt x="42" y="91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01" y="101"/>
                    <a:pt x="101" y="101"/>
                    <a:pt x="101" y="101"/>
                  </a:cubicBezTo>
                  <a:cubicBezTo>
                    <a:pt x="51" y="74"/>
                    <a:pt x="51" y="74"/>
                    <a:pt x="51" y="74"/>
                  </a:cubicBezTo>
                  <a:cubicBezTo>
                    <a:pt x="50" y="74"/>
                    <a:pt x="50" y="72"/>
                    <a:pt x="51" y="71"/>
                  </a:cubicBezTo>
                  <a:cubicBezTo>
                    <a:pt x="51" y="70"/>
                    <a:pt x="53" y="70"/>
                    <a:pt x="54" y="70"/>
                  </a:cubicBezTo>
                  <a:cubicBezTo>
                    <a:pt x="101" y="96"/>
                    <a:pt x="101" y="96"/>
                    <a:pt x="101" y="96"/>
                  </a:cubicBezTo>
                  <a:cubicBezTo>
                    <a:pt x="101" y="74"/>
                    <a:pt x="101" y="74"/>
                    <a:pt x="101" y="74"/>
                  </a:cubicBezTo>
                  <a:cubicBezTo>
                    <a:pt x="63" y="53"/>
                    <a:pt x="63" y="53"/>
                    <a:pt x="63" y="53"/>
                  </a:cubicBezTo>
                  <a:cubicBezTo>
                    <a:pt x="62" y="53"/>
                    <a:pt x="62" y="51"/>
                    <a:pt x="62" y="50"/>
                  </a:cubicBezTo>
                  <a:cubicBezTo>
                    <a:pt x="63" y="49"/>
                    <a:pt x="64" y="49"/>
                    <a:pt x="65" y="49"/>
                  </a:cubicBezTo>
                  <a:cubicBezTo>
                    <a:pt x="101" y="69"/>
                    <a:pt x="101" y="69"/>
                    <a:pt x="101" y="69"/>
                  </a:cubicBezTo>
                  <a:lnTo>
                    <a:pt x="101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53" name="Freeform 58"/>
            <p:cNvSpPr>
              <a:spLocks noEditPoints="1"/>
            </p:cNvSpPr>
            <p:nvPr/>
          </p:nvSpPr>
          <p:spPr bwMode="auto">
            <a:xfrm>
              <a:off x="4973454" y="3740731"/>
              <a:ext cx="385763" cy="390525"/>
            </a:xfrm>
            <a:custGeom>
              <a:avLst/>
              <a:gdLst>
                <a:gd name="T0" fmla="*/ 189 w 236"/>
                <a:gd name="T1" fmla="*/ 60 h 239"/>
                <a:gd name="T2" fmla="*/ 196 w 236"/>
                <a:gd name="T3" fmla="*/ 122 h 239"/>
                <a:gd name="T4" fmla="*/ 198 w 236"/>
                <a:gd name="T5" fmla="*/ 136 h 239"/>
                <a:gd name="T6" fmla="*/ 208 w 236"/>
                <a:gd name="T7" fmla="*/ 157 h 239"/>
                <a:gd name="T8" fmla="*/ 189 w 236"/>
                <a:gd name="T9" fmla="*/ 195 h 239"/>
                <a:gd name="T10" fmla="*/ 168 w 236"/>
                <a:gd name="T11" fmla="*/ 156 h 239"/>
                <a:gd name="T12" fmla="*/ 168 w 236"/>
                <a:gd name="T13" fmla="*/ 78 h 239"/>
                <a:gd name="T14" fmla="*/ 182 w 236"/>
                <a:gd name="T15" fmla="*/ 92 h 239"/>
                <a:gd name="T16" fmla="*/ 185 w 236"/>
                <a:gd name="T17" fmla="*/ 107 h 239"/>
                <a:gd name="T18" fmla="*/ 189 w 236"/>
                <a:gd name="T19" fmla="*/ 141 h 239"/>
                <a:gd name="T20" fmla="*/ 189 w 236"/>
                <a:gd name="T21" fmla="*/ 130 h 239"/>
                <a:gd name="T22" fmla="*/ 168 w 236"/>
                <a:gd name="T23" fmla="*/ 155 h 239"/>
                <a:gd name="T24" fmla="*/ 160 w 236"/>
                <a:gd name="T25" fmla="*/ 138 h 239"/>
                <a:gd name="T26" fmla="*/ 165 w 236"/>
                <a:gd name="T27" fmla="*/ 172 h 239"/>
                <a:gd name="T28" fmla="*/ 168 w 236"/>
                <a:gd name="T29" fmla="*/ 16 h 239"/>
                <a:gd name="T30" fmla="*/ 163 w 236"/>
                <a:gd name="T31" fmla="*/ 49 h 239"/>
                <a:gd name="T32" fmla="*/ 168 w 236"/>
                <a:gd name="T33" fmla="*/ 78 h 239"/>
                <a:gd name="T34" fmla="*/ 159 w 236"/>
                <a:gd name="T35" fmla="*/ 118 h 239"/>
                <a:gd name="T36" fmla="*/ 159 w 236"/>
                <a:gd name="T37" fmla="*/ 209 h 239"/>
                <a:gd name="T38" fmla="*/ 159 w 236"/>
                <a:gd name="T39" fmla="*/ 5 h 239"/>
                <a:gd name="T40" fmla="*/ 159 w 236"/>
                <a:gd name="T41" fmla="*/ 40 h 239"/>
                <a:gd name="T42" fmla="*/ 144 w 236"/>
                <a:gd name="T43" fmla="*/ 89 h 239"/>
                <a:gd name="T44" fmla="*/ 159 w 236"/>
                <a:gd name="T45" fmla="*/ 108 h 239"/>
                <a:gd name="T46" fmla="*/ 159 w 236"/>
                <a:gd name="T47" fmla="*/ 136 h 239"/>
                <a:gd name="T48" fmla="*/ 144 w 236"/>
                <a:gd name="T49" fmla="*/ 162 h 239"/>
                <a:gd name="T50" fmla="*/ 151 w 236"/>
                <a:gd name="T51" fmla="*/ 143 h 239"/>
                <a:gd name="T52" fmla="*/ 146 w 236"/>
                <a:gd name="T53" fmla="*/ 109 h 239"/>
                <a:gd name="T54" fmla="*/ 123 w 236"/>
                <a:gd name="T55" fmla="*/ 7 h 239"/>
                <a:gd name="T56" fmla="*/ 144 w 236"/>
                <a:gd name="T57" fmla="*/ 0 h 239"/>
                <a:gd name="T58" fmla="*/ 144 w 236"/>
                <a:gd name="T59" fmla="*/ 187 h 239"/>
                <a:gd name="T60" fmla="*/ 123 w 236"/>
                <a:gd name="T61" fmla="*/ 225 h 239"/>
                <a:gd name="T62" fmla="*/ 140 w 236"/>
                <a:gd name="T63" fmla="*/ 96 h 239"/>
                <a:gd name="T64" fmla="*/ 123 w 236"/>
                <a:gd name="T65" fmla="*/ 135 h 239"/>
                <a:gd name="T66" fmla="*/ 137 w 236"/>
                <a:gd name="T67" fmla="*/ 113 h 239"/>
                <a:gd name="T68" fmla="*/ 123 w 236"/>
                <a:gd name="T69" fmla="*/ 82 h 239"/>
                <a:gd name="T70" fmla="*/ 125 w 236"/>
                <a:gd name="T71" fmla="*/ 171 h 239"/>
                <a:gd name="T72" fmla="*/ 123 w 236"/>
                <a:gd name="T73" fmla="*/ 7 h 239"/>
                <a:gd name="T74" fmla="*/ 123 w 236"/>
                <a:gd name="T75" fmla="*/ 7 h 239"/>
                <a:gd name="T76" fmla="*/ 123 w 236"/>
                <a:gd name="T77" fmla="*/ 177 h 239"/>
                <a:gd name="T78" fmla="*/ 121 w 236"/>
                <a:gd name="T79" fmla="*/ 162 h 239"/>
                <a:gd name="T80" fmla="*/ 123 w 236"/>
                <a:gd name="T81" fmla="*/ 135 h 239"/>
                <a:gd name="T82" fmla="*/ 99 w 236"/>
                <a:gd name="T83" fmla="*/ 124 h 239"/>
                <a:gd name="T84" fmla="*/ 106 w 236"/>
                <a:gd name="T85" fmla="*/ 164 h 239"/>
                <a:gd name="T86" fmla="*/ 108 w 236"/>
                <a:gd name="T87" fmla="*/ 179 h 239"/>
                <a:gd name="T88" fmla="*/ 118 w 236"/>
                <a:gd name="T89" fmla="*/ 199 h 239"/>
                <a:gd name="T90" fmla="*/ 123 w 236"/>
                <a:gd name="T91" fmla="*/ 99 h 239"/>
                <a:gd name="T92" fmla="*/ 99 w 236"/>
                <a:gd name="T93" fmla="*/ 18 h 239"/>
                <a:gd name="T94" fmla="*/ 99 w 236"/>
                <a:gd name="T95" fmla="*/ 18 h 239"/>
                <a:gd name="T96" fmla="*/ 89 w 236"/>
                <a:gd name="T97" fmla="*/ 212 h 239"/>
                <a:gd name="T98" fmla="*/ 99 w 236"/>
                <a:gd name="T99" fmla="*/ 183 h 239"/>
                <a:gd name="T100" fmla="*/ 71 w 236"/>
                <a:gd name="T101" fmla="*/ 227 h 239"/>
                <a:gd name="T102" fmla="*/ 95 w 236"/>
                <a:gd name="T103" fmla="*/ 117 h 239"/>
                <a:gd name="T104" fmla="*/ 71 w 236"/>
                <a:gd name="T105" fmla="*/ 160 h 239"/>
                <a:gd name="T106" fmla="*/ 92 w 236"/>
                <a:gd name="T107" fmla="*/ 134 h 239"/>
                <a:gd name="T108" fmla="*/ 71 w 236"/>
                <a:gd name="T109" fmla="*/ 107 h 239"/>
                <a:gd name="T110" fmla="*/ 7 w 236"/>
                <a:gd name="T111" fmla="*/ 91 h 239"/>
                <a:gd name="T112" fmla="*/ 70 w 236"/>
                <a:gd name="T113" fmla="*/ 181 h 239"/>
                <a:gd name="T114" fmla="*/ 71 w 236"/>
                <a:gd name="T115" fmla="*/ 149 h 239"/>
                <a:gd name="T116" fmla="*/ 52 w 236"/>
                <a:gd name="T117" fmla="*/ 133 h 239"/>
                <a:gd name="T118" fmla="*/ 35 w 236"/>
                <a:gd name="T119" fmla="*/ 109 h 239"/>
                <a:gd name="T120" fmla="*/ 71 w 236"/>
                <a:gd name="T121" fmla="*/ 31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36" h="239">
                  <a:moveTo>
                    <a:pt x="189" y="195"/>
                  </a:moveTo>
                  <a:cubicBezTo>
                    <a:pt x="216" y="182"/>
                    <a:pt x="216" y="182"/>
                    <a:pt x="216" y="182"/>
                  </a:cubicBezTo>
                  <a:cubicBezTo>
                    <a:pt x="230" y="176"/>
                    <a:pt x="236" y="159"/>
                    <a:pt x="229" y="146"/>
                  </a:cubicBezTo>
                  <a:cubicBezTo>
                    <a:pt x="189" y="60"/>
                    <a:pt x="189" y="60"/>
                    <a:pt x="189" y="60"/>
                  </a:cubicBezTo>
                  <a:cubicBezTo>
                    <a:pt x="189" y="107"/>
                    <a:pt x="189" y="107"/>
                    <a:pt x="189" y="107"/>
                  </a:cubicBezTo>
                  <a:cubicBezTo>
                    <a:pt x="190" y="108"/>
                    <a:pt x="190" y="108"/>
                    <a:pt x="190" y="109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6" y="122"/>
                    <a:pt x="196" y="122"/>
                    <a:pt x="196" y="122"/>
                  </a:cubicBezTo>
                  <a:cubicBezTo>
                    <a:pt x="197" y="124"/>
                    <a:pt x="196" y="126"/>
                    <a:pt x="194" y="127"/>
                  </a:cubicBezTo>
                  <a:cubicBezTo>
                    <a:pt x="189" y="130"/>
                    <a:pt x="189" y="130"/>
                    <a:pt x="189" y="130"/>
                  </a:cubicBezTo>
                  <a:cubicBezTo>
                    <a:pt x="189" y="141"/>
                    <a:pt x="189" y="141"/>
                    <a:pt x="189" y="141"/>
                  </a:cubicBezTo>
                  <a:cubicBezTo>
                    <a:pt x="198" y="136"/>
                    <a:pt x="198" y="136"/>
                    <a:pt x="198" y="136"/>
                  </a:cubicBezTo>
                  <a:cubicBezTo>
                    <a:pt x="201" y="135"/>
                    <a:pt x="203" y="136"/>
                    <a:pt x="204" y="138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1" y="153"/>
                    <a:pt x="210" y="156"/>
                    <a:pt x="208" y="157"/>
                  </a:cubicBezTo>
                  <a:cubicBezTo>
                    <a:pt x="189" y="166"/>
                    <a:pt x="189" y="166"/>
                    <a:pt x="189" y="166"/>
                  </a:cubicBezTo>
                  <a:lnTo>
                    <a:pt x="189" y="195"/>
                  </a:lnTo>
                  <a:close/>
                  <a:moveTo>
                    <a:pt x="168" y="204"/>
                  </a:moveTo>
                  <a:cubicBezTo>
                    <a:pt x="189" y="195"/>
                    <a:pt x="189" y="195"/>
                    <a:pt x="189" y="195"/>
                  </a:cubicBezTo>
                  <a:cubicBezTo>
                    <a:pt x="189" y="166"/>
                    <a:pt x="189" y="166"/>
                    <a:pt x="189" y="166"/>
                  </a:cubicBezTo>
                  <a:cubicBezTo>
                    <a:pt x="180" y="170"/>
                    <a:pt x="180" y="170"/>
                    <a:pt x="180" y="170"/>
                  </a:cubicBezTo>
                  <a:cubicBezTo>
                    <a:pt x="178" y="171"/>
                    <a:pt x="175" y="170"/>
                    <a:pt x="174" y="168"/>
                  </a:cubicBezTo>
                  <a:cubicBezTo>
                    <a:pt x="168" y="156"/>
                    <a:pt x="168" y="156"/>
                    <a:pt x="168" y="156"/>
                  </a:cubicBezTo>
                  <a:cubicBezTo>
                    <a:pt x="168" y="204"/>
                    <a:pt x="168" y="204"/>
                    <a:pt x="168" y="204"/>
                  </a:cubicBezTo>
                  <a:close/>
                  <a:moveTo>
                    <a:pt x="189" y="60"/>
                  </a:moveTo>
                  <a:cubicBezTo>
                    <a:pt x="168" y="16"/>
                    <a:pt x="168" y="16"/>
                    <a:pt x="168" y="16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71" y="77"/>
                    <a:pt x="171" y="77"/>
                    <a:pt x="171" y="77"/>
                  </a:cubicBezTo>
                  <a:cubicBezTo>
                    <a:pt x="173" y="76"/>
                    <a:pt x="175" y="77"/>
                    <a:pt x="176" y="79"/>
                  </a:cubicBezTo>
                  <a:cubicBezTo>
                    <a:pt x="182" y="92"/>
                    <a:pt x="182" y="92"/>
                    <a:pt x="182" y="92"/>
                  </a:cubicBezTo>
                  <a:cubicBezTo>
                    <a:pt x="182" y="92"/>
                    <a:pt x="182" y="92"/>
                    <a:pt x="182" y="92"/>
                  </a:cubicBezTo>
                  <a:cubicBezTo>
                    <a:pt x="183" y="94"/>
                    <a:pt x="182" y="97"/>
                    <a:pt x="180" y="98"/>
                  </a:cubicBezTo>
                  <a:cubicBezTo>
                    <a:pt x="168" y="103"/>
                    <a:pt x="168" y="103"/>
                    <a:pt x="168" y="103"/>
                  </a:cubicBezTo>
                  <a:cubicBezTo>
                    <a:pt x="168" y="114"/>
                    <a:pt x="168" y="114"/>
                    <a:pt x="168" y="114"/>
                  </a:cubicBezTo>
                  <a:cubicBezTo>
                    <a:pt x="185" y="107"/>
                    <a:pt x="185" y="107"/>
                    <a:pt x="185" y="107"/>
                  </a:cubicBezTo>
                  <a:cubicBezTo>
                    <a:pt x="186" y="106"/>
                    <a:pt x="188" y="106"/>
                    <a:pt x="189" y="107"/>
                  </a:cubicBezTo>
                  <a:cubicBezTo>
                    <a:pt x="189" y="60"/>
                    <a:pt x="189" y="60"/>
                    <a:pt x="189" y="60"/>
                  </a:cubicBezTo>
                  <a:close/>
                  <a:moveTo>
                    <a:pt x="189" y="130"/>
                  </a:moveTo>
                  <a:cubicBezTo>
                    <a:pt x="189" y="141"/>
                    <a:pt x="189" y="141"/>
                    <a:pt x="189" y="141"/>
                  </a:cubicBezTo>
                  <a:cubicBezTo>
                    <a:pt x="170" y="150"/>
                    <a:pt x="170" y="150"/>
                    <a:pt x="170" y="150"/>
                  </a:cubicBezTo>
                  <a:cubicBezTo>
                    <a:pt x="169" y="150"/>
                    <a:pt x="169" y="151"/>
                    <a:pt x="168" y="151"/>
                  </a:cubicBezTo>
                  <a:cubicBezTo>
                    <a:pt x="168" y="139"/>
                    <a:pt x="168" y="139"/>
                    <a:pt x="168" y="139"/>
                  </a:cubicBezTo>
                  <a:lnTo>
                    <a:pt x="189" y="130"/>
                  </a:lnTo>
                  <a:close/>
                  <a:moveTo>
                    <a:pt x="159" y="209"/>
                  </a:moveTo>
                  <a:cubicBezTo>
                    <a:pt x="168" y="204"/>
                    <a:pt x="168" y="204"/>
                    <a:pt x="168" y="204"/>
                  </a:cubicBezTo>
                  <a:cubicBezTo>
                    <a:pt x="168" y="156"/>
                    <a:pt x="168" y="156"/>
                    <a:pt x="168" y="156"/>
                  </a:cubicBezTo>
                  <a:cubicBezTo>
                    <a:pt x="168" y="155"/>
                    <a:pt x="168" y="155"/>
                    <a:pt x="168" y="155"/>
                  </a:cubicBezTo>
                  <a:cubicBezTo>
                    <a:pt x="168" y="154"/>
                    <a:pt x="168" y="152"/>
                    <a:pt x="168" y="151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4" y="142"/>
                    <a:pt x="161" y="141"/>
                    <a:pt x="160" y="138"/>
                  </a:cubicBezTo>
                  <a:cubicBezTo>
                    <a:pt x="159" y="136"/>
                    <a:pt x="159" y="136"/>
                    <a:pt x="159" y="136"/>
                  </a:cubicBezTo>
                  <a:cubicBezTo>
                    <a:pt x="159" y="160"/>
                    <a:pt x="159" y="160"/>
                    <a:pt x="159" y="160"/>
                  </a:cubicBezTo>
                  <a:cubicBezTo>
                    <a:pt x="165" y="172"/>
                    <a:pt x="165" y="172"/>
                    <a:pt x="165" y="172"/>
                  </a:cubicBezTo>
                  <a:cubicBezTo>
                    <a:pt x="165" y="172"/>
                    <a:pt x="165" y="172"/>
                    <a:pt x="165" y="172"/>
                  </a:cubicBezTo>
                  <a:cubicBezTo>
                    <a:pt x="166" y="175"/>
                    <a:pt x="165" y="177"/>
                    <a:pt x="163" y="178"/>
                  </a:cubicBezTo>
                  <a:cubicBezTo>
                    <a:pt x="159" y="180"/>
                    <a:pt x="159" y="180"/>
                    <a:pt x="159" y="180"/>
                  </a:cubicBezTo>
                  <a:cubicBezTo>
                    <a:pt x="159" y="209"/>
                    <a:pt x="159" y="209"/>
                    <a:pt x="159" y="209"/>
                  </a:cubicBezTo>
                  <a:close/>
                  <a:moveTo>
                    <a:pt x="168" y="16"/>
                  </a:moveTo>
                  <a:cubicBezTo>
                    <a:pt x="168" y="15"/>
                    <a:pt x="168" y="15"/>
                    <a:pt x="168" y="15"/>
                  </a:cubicBezTo>
                  <a:cubicBezTo>
                    <a:pt x="166" y="11"/>
                    <a:pt x="163" y="7"/>
                    <a:pt x="159" y="5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6" y="55"/>
                    <a:pt x="164" y="61"/>
                    <a:pt x="159" y="65"/>
                  </a:cubicBezTo>
                  <a:cubicBezTo>
                    <a:pt x="159" y="82"/>
                    <a:pt x="159" y="82"/>
                    <a:pt x="159" y="82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68" y="16"/>
                    <a:pt x="168" y="16"/>
                    <a:pt x="168" y="16"/>
                  </a:cubicBezTo>
                  <a:close/>
                  <a:moveTo>
                    <a:pt x="168" y="103"/>
                  </a:moveTo>
                  <a:cubicBezTo>
                    <a:pt x="168" y="114"/>
                    <a:pt x="168" y="114"/>
                    <a:pt x="168" y="114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59" y="108"/>
                    <a:pt x="159" y="108"/>
                    <a:pt x="159" y="108"/>
                  </a:cubicBezTo>
                  <a:lnTo>
                    <a:pt x="168" y="103"/>
                  </a:lnTo>
                  <a:close/>
                  <a:moveTo>
                    <a:pt x="144" y="216"/>
                  </a:moveTo>
                  <a:cubicBezTo>
                    <a:pt x="159" y="209"/>
                    <a:pt x="159" y="209"/>
                    <a:pt x="159" y="209"/>
                  </a:cubicBezTo>
                  <a:cubicBezTo>
                    <a:pt x="159" y="180"/>
                    <a:pt x="159" y="180"/>
                    <a:pt x="159" y="180"/>
                  </a:cubicBezTo>
                  <a:cubicBezTo>
                    <a:pt x="144" y="187"/>
                    <a:pt x="144" y="187"/>
                    <a:pt x="144" y="187"/>
                  </a:cubicBezTo>
                  <a:cubicBezTo>
                    <a:pt x="144" y="216"/>
                    <a:pt x="144" y="216"/>
                    <a:pt x="144" y="216"/>
                  </a:cubicBezTo>
                  <a:close/>
                  <a:moveTo>
                    <a:pt x="159" y="5"/>
                  </a:moveTo>
                  <a:cubicBezTo>
                    <a:pt x="155" y="2"/>
                    <a:pt x="149" y="0"/>
                    <a:pt x="144" y="0"/>
                  </a:cubicBezTo>
                  <a:cubicBezTo>
                    <a:pt x="144" y="22"/>
                    <a:pt x="144" y="22"/>
                    <a:pt x="144" y="22"/>
                  </a:cubicBezTo>
                  <a:cubicBezTo>
                    <a:pt x="148" y="23"/>
                    <a:pt x="152" y="25"/>
                    <a:pt x="154" y="3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59" y="5"/>
                    <a:pt x="159" y="5"/>
                    <a:pt x="159" y="5"/>
                  </a:cubicBezTo>
                  <a:close/>
                  <a:moveTo>
                    <a:pt x="159" y="65"/>
                  </a:moveTo>
                  <a:cubicBezTo>
                    <a:pt x="159" y="82"/>
                    <a:pt x="159" y="82"/>
                    <a:pt x="159" y="82"/>
                  </a:cubicBezTo>
                  <a:cubicBezTo>
                    <a:pt x="144" y="89"/>
                    <a:pt x="144" y="89"/>
                    <a:pt x="144" y="89"/>
                  </a:cubicBezTo>
                  <a:cubicBezTo>
                    <a:pt x="144" y="72"/>
                    <a:pt x="144" y="72"/>
                    <a:pt x="144" y="72"/>
                  </a:cubicBezTo>
                  <a:cubicBezTo>
                    <a:pt x="157" y="66"/>
                    <a:pt x="157" y="66"/>
                    <a:pt x="157" y="66"/>
                  </a:cubicBezTo>
                  <a:cubicBezTo>
                    <a:pt x="158" y="66"/>
                    <a:pt x="159" y="66"/>
                    <a:pt x="159" y="65"/>
                  </a:cubicBezTo>
                  <a:close/>
                  <a:moveTo>
                    <a:pt x="159" y="108"/>
                  </a:moveTo>
                  <a:cubicBezTo>
                    <a:pt x="159" y="118"/>
                    <a:pt x="159" y="118"/>
                    <a:pt x="159" y="118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4" y="121"/>
                    <a:pt x="153" y="123"/>
                    <a:pt x="154" y="126"/>
                  </a:cubicBezTo>
                  <a:cubicBezTo>
                    <a:pt x="159" y="136"/>
                    <a:pt x="159" y="136"/>
                    <a:pt x="159" y="136"/>
                  </a:cubicBezTo>
                  <a:cubicBezTo>
                    <a:pt x="159" y="160"/>
                    <a:pt x="159" y="160"/>
                    <a:pt x="159" y="160"/>
                  </a:cubicBezTo>
                  <a:cubicBezTo>
                    <a:pt x="159" y="159"/>
                    <a:pt x="159" y="159"/>
                    <a:pt x="159" y="159"/>
                  </a:cubicBezTo>
                  <a:cubicBezTo>
                    <a:pt x="158" y="157"/>
                    <a:pt x="155" y="156"/>
                    <a:pt x="153" y="157"/>
                  </a:cubicBezTo>
                  <a:cubicBezTo>
                    <a:pt x="144" y="162"/>
                    <a:pt x="144" y="162"/>
                    <a:pt x="144" y="162"/>
                  </a:cubicBezTo>
                  <a:cubicBezTo>
                    <a:pt x="144" y="151"/>
                    <a:pt x="144" y="151"/>
                    <a:pt x="144" y="151"/>
                  </a:cubicBezTo>
                  <a:cubicBezTo>
                    <a:pt x="149" y="148"/>
                    <a:pt x="149" y="148"/>
                    <a:pt x="149" y="148"/>
                  </a:cubicBezTo>
                  <a:cubicBezTo>
                    <a:pt x="151" y="147"/>
                    <a:pt x="152" y="145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5" y="129"/>
                    <a:pt x="144" y="129"/>
                    <a:pt x="144" y="128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6" y="109"/>
                    <a:pt x="146" y="109"/>
                    <a:pt x="146" y="109"/>
                  </a:cubicBezTo>
                  <a:cubicBezTo>
                    <a:pt x="147" y="111"/>
                    <a:pt x="150" y="112"/>
                    <a:pt x="152" y="111"/>
                  </a:cubicBezTo>
                  <a:lnTo>
                    <a:pt x="159" y="108"/>
                  </a:lnTo>
                  <a:close/>
                  <a:moveTo>
                    <a:pt x="132" y="2"/>
                  </a:moveTo>
                  <a:cubicBezTo>
                    <a:pt x="123" y="7"/>
                    <a:pt x="123" y="7"/>
                    <a:pt x="123" y="7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37" y="23"/>
                    <a:pt x="137" y="23"/>
                    <a:pt x="137" y="23"/>
                  </a:cubicBezTo>
                  <a:cubicBezTo>
                    <a:pt x="139" y="22"/>
                    <a:pt x="142" y="22"/>
                    <a:pt x="144" y="22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0" y="0"/>
                    <a:pt x="136" y="1"/>
                    <a:pt x="132" y="2"/>
                  </a:cubicBezTo>
                  <a:close/>
                  <a:moveTo>
                    <a:pt x="123" y="225"/>
                  </a:moveTo>
                  <a:cubicBezTo>
                    <a:pt x="144" y="216"/>
                    <a:pt x="144" y="216"/>
                    <a:pt x="144" y="216"/>
                  </a:cubicBezTo>
                  <a:cubicBezTo>
                    <a:pt x="144" y="187"/>
                    <a:pt x="144" y="187"/>
                    <a:pt x="144" y="187"/>
                  </a:cubicBezTo>
                  <a:cubicBezTo>
                    <a:pt x="135" y="191"/>
                    <a:pt x="135" y="191"/>
                    <a:pt x="135" y="191"/>
                  </a:cubicBezTo>
                  <a:cubicBezTo>
                    <a:pt x="133" y="192"/>
                    <a:pt x="130" y="191"/>
                    <a:pt x="129" y="189"/>
                  </a:cubicBezTo>
                  <a:cubicBezTo>
                    <a:pt x="123" y="177"/>
                    <a:pt x="123" y="177"/>
                    <a:pt x="123" y="177"/>
                  </a:cubicBezTo>
                  <a:cubicBezTo>
                    <a:pt x="123" y="225"/>
                    <a:pt x="123" y="225"/>
                    <a:pt x="123" y="225"/>
                  </a:cubicBezTo>
                  <a:close/>
                  <a:moveTo>
                    <a:pt x="144" y="72"/>
                  </a:moveTo>
                  <a:cubicBezTo>
                    <a:pt x="144" y="89"/>
                    <a:pt x="144" y="89"/>
                    <a:pt x="144" y="89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40" y="91"/>
                    <a:pt x="139" y="94"/>
                    <a:pt x="140" y="96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4" y="128"/>
                    <a:pt x="144" y="128"/>
                    <a:pt x="144" y="128"/>
                  </a:cubicBezTo>
                  <a:cubicBezTo>
                    <a:pt x="143" y="127"/>
                    <a:pt x="141" y="127"/>
                    <a:pt x="139" y="128"/>
                  </a:cubicBezTo>
                  <a:cubicBezTo>
                    <a:pt x="123" y="135"/>
                    <a:pt x="123" y="135"/>
                    <a:pt x="123" y="135"/>
                  </a:cubicBezTo>
                  <a:cubicBezTo>
                    <a:pt x="123" y="125"/>
                    <a:pt x="123" y="125"/>
                    <a:pt x="123" y="125"/>
                  </a:cubicBezTo>
                  <a:cubicBezTo>
                    <a:pt x="135" y="119"/>
                    <a:pt x="135" y="119"/>
                    <a:pt x="135" y="119"/>
                  </a:cubicBezTo>
                  <a:cubicBezTo>
                    <a:pt x="137" y="118"/>
                    <a:pt x="138" y="115"/>
                    <a:pt x="137" y="113"/>
                  </a:cubicBezTo>
                  <a:cubicBezTo>
                    <a:pt x="137" y="113"/>
                    <a:pt x="137" y="113"/>
                    <a:pt x="137" y="113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0" y="98"/>
                    <a:pt x="128" y="97"/>
                    <a:pt x="126" y="98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23" y="82"/>
                    <a:pt x="123" y="82"/>
                    <a:pt x="123" y="82"/>
                  </a:cubicBezTo>
                  <a:cubicBezTo>
                    <a:pt x="144" y="72"/>
                    <a:pt x="144" y="72"/>
                    <a:pt x="144" y="72"/>
                  </a:cubicBezTo>
                  <a:close/>
                  <a:moveTo>
                    <a:pt x="144" y="151"/>
                  </a:moveTo>
                  <a:cubicBezTo>
                    <a:pt x="144" y="162"/>
                    <a:pt x="144" y="162"/>
                    <a:pt x="144" y="162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4" y="171"/>
                    <a:pt x="124" y="172"/>
                    <a:pt x="123" y="172"/>
                  </a:cubicBezTo>
                  <a:cubicBezTo>
                    <a:pt x="123" y="161"/>
                    <a:pt x="123" y="161"/>
                    <a:pt x="123" y="161"/>
                  </a:cubicBezTo>
                  <a:lnTo>
                    <a:pt x="144" y="151"/>
                  </a:lnTo>
                  <a:close/>
                  <a:moveTo>
                    <a:pt x="123" y="7"/>
                  </a:moveTo>
                  <a:cubicBezTo>
                    <a:pt x="99" y="18"/>
                    <a:pt x="99" y="18"/>
                    <a:pt x="99" y="1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3" y="7"/>
                    <a:pt x="123" y="7"/>
                    <a:pt x="123" y="7"/>
                  </a:cubicBezTo>
                  <a:close/>
                  <a:moveTo>
                    <a:pt x="99" y="236"/>
                  </a:moveTo>
                  <a:cubicBezTo>
                    <a:pt x="100" y="236"/>
                    <a:pt x="102" y="235"/>
                    <a:pt x="103" y="235"/>
                  </a:cubicBezTo>
                  <a:cubicBezTo>
                    <a:pt x="123" y="225"/>
                    <a:pt x="123" y="225"/>
                    <a:pt x="123" y="225"/>
                  </a:cubicBezTo>
                  <a:cubicBezTo>
                    <a:pt x="123" y="177"/>
                    <a:pt x="123" y="177"/>
                    <a:pt x="123" y="177"/>
                  </a:cubicBezTo>
                  <a:cubicBezTo>
                    <a:pt x="123" y="176"/>
                    <a:pt x="123" y="176"/>
                    <a:pt x="123" y="176"/>
                  </a:cubicBezTo>
                  <a:cubicBezTo>
                    <a:pt x="122" y="175"/>
                    <a:pt x="123" y="174"/>
                    <a:pt x="123" y="172"/>
                  </a:cubicBezTo>
                  <a:cubicBezTo>
                    <a:pt x="123" y="161"/>
                    <a:pt x="123" y="161"/>
                    <a:pt x="123" y="161"/>
                  </a:cubicBezTo>
                  <a:cubicBezTo>
                    <a:pt x="121" y="162"/>
                    <a:pt x="121" y="162"/>
                    <a:pt x="121" y="162"/>
                  </a:cubicBezTo>
                  <a:cubicBezTo>
                    <a:pt x="119" y="163"/>
                    <a:pt x="116" y="162"/>
                    <a:pt x="115" y="159"/>
                  </a:cubicBezTo>
                  <a:cubicBezTo>
                    <a:pt x="109" y="147"/>
                    <a:pt x="109" y="147"/>
                    <a:pt x="109" y="147"/>
                  </a:cubicBezTo>
                  <a:cubicBezTo>
                    <a:pt x="108" y="145"/>
                    <a:pt x="109" y="142"/>
                    <a:pt x="111" y="141"/>
                  </a:cubicBezTo>
                  <a:cubicBezTo>
                    <a:pt x="123" y="135"/>
                    <a:pt x="123" y="135"/>
                    <a:pt x="123" y="135"/>
                  </a:cubicBezTo>
                  <a:cubicBezTo>
                    <a:pt x="123" y="125"/>
                    <a:pt x="123" y="125"/>
                    <a:pt x="123" y="125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5" y="133"/>
                    <a:pt x="102" y="132"/>
                    <a:pt x="101" y="130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9" y="150"/>
                    <a:pt x="99" y="150"/>
                    <a:pt x="99" y="150"/>
                  </a:cubicBezTo>
                  <a:cubicBezTo>
                    <a:pt x="99" y="150"/>
                    <a:pt x="99" y="151"/>
                    <a:pt x="100" y="151"/>
                  </a:cubicBezTo>
                  <a:cubicBezTo>
                    <a:pt x="106" y="164"/>
                    <a:pt x="106" y="164"/>
                    <a:pt x="106" y="164"/>
                  </a:cubicBezTo>
                  <a:cubicBezTo>
                    <a:pt x="106" y="164"/>
                    <a:pt x="106" y="164"/>
                    <a:pt x="106" y="164"/>
                  </a:cubicBezTo>
                  <a:cubicBezTo>
                    <a:pt x="107" y="166"/>
                    <a:pt x="106" y="169"/>
                    <a:pt x="104" y="170"/>
                  </a:cubicBezTo>
                  <a:cubicBezTo>
                    <a:pt x="99" y="172"/>
                    <a:pt x="99" y="172"/>
                    <a:pt x="99" y="172"/>
                  </a:cubicBezTo>
                  <a:cubicBezTo>
                    <a:pt x="99" y="183"/>
                    <a:pt x="99" y="183"/>
                    <a:pt x="99" y="183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10" y="178"/>
                    <a:pt x="113" y="179"/>
                    <a:pt x="114" y="181"/>
                  </a:cubicBezTo>
                  <a:cubicBezTo>
                    <a:pt x="120" y="194"/>
                    <a:pt x="120" y="194"/>
                    <a:pt x="120" y="194"/>
                  </a:cubicBezTo>
                  <a:cubicBezTo>
                    <a:pt x="120" y="194"/>
                    <a:pt x="120" y="194"/>
                    <a:pt x="120" y="194"/>
                  </a:cubicBezTo>
                  <a:cubicBezTo>
                    <a:pt x="121" y="196"/>
                    <a:pt x="120" y="198"/>
                    <a:pt x="118" y="199"/>
                  </a:cubicBezTo>
                  <a:cubicBezTo>
                    <a:pt x="99" y="208"/>
                    <a:pt x="99" y="208"/>
                    <a:pt x="99" y="208"/>
                  </a:cubicBezTo>
                  <a:cubicBezTo>
                    <a:pt x="99" y="236"/>
                    <a:pt x="99" y="236"/>
                    <a:pt x="99" y="236"/>
                  </a:cubicBezTo>
                  <a:close/>
                  <a:moveTo>
                    <a:pt x="123" y="82"/>
                  </a:moveTo>
                  <a:cubicBezTo>
                    <a:pt x="123" y="99"/>
                    <a:pt x="123" y="99"/>
                    <a:pt x="123" y="99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9" y="94"/>
                    <a:pt x="99" y="94"/>
                    <a:pt x="99" y="94"/>
                  </a:cubicBezTo>
                  <a:lnTo>
                    <a:pt x="123" y="82"/>
                  </a:lnTo>
                  <a:close/>
                  <a:moveTo>
                    <a:pt x="99" y="18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71" y="54"/>
                    <a:pt x="71" y="54"/>
                    <a:pt x="71" y="54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18"/>
                    <a:pt x="99" y="18"/>
                    <a:pt x="99" y="18"/>
                  </a:cubicBezTo>
                  <a:close/>
                  <a:moveTo>
                    <a:pt x="71" y="227"/>
                  </a:moveTo>
                  <a:cubicBezTo>
                    <a:pt x="77" y="235"/>
                    <a:pt x="88" y="239"/>
                    <a:pt x="99" y="236"/>
                  </a:cubicBezTo>
                  <a:cubicBezTo>
                    <a:pt x="99" y="208"/>
                    <a:pt x="99" y="208"/>
                    <a:pt x="99" y="208"/>
                  </a:cubicBezTo>
                  <a:cubicBezTo>
                    <a:pt x="89" y="212"/>
                    <a:pt x="89" y="212"/>
                    <a:pt x="89" y="212"/>
                  </a:cubicBezTo>
                  <a:cubicBezTo>
                    <a:pt x="87" y="213"/>
                    <a:pt x="85" y="213"/>
                    <a:pt x="84" y="210"/>
                  </a:cubicBezTo>
                  <a:cubicBezTo>
                    <a:pt x="78" y="197"/>
                    <a:pt x="78" y="197"/>
                    <a:pt x="78" y="197"/>
                  </a:cubicBezTo>
                  <a:cubicBezTo>
                    <a:pt x="77" y="195"/>
                    <a:pt x="78" y="193"/>
                    <a:pt x="80" y="192"/>
                  </a:cubicBezTo>
                  <a:cubicBezTo>
                    <a:pt x="99" y="183"/>
                    <a:pt x="99" y="183"/>
                    <a:pt x="99" y="183"/>
                  </a:cubicBezTo>
                  <a:cubicBezTo>
                    <a:pt x="99" y="172"/>
                    <a:pt x="99" y="172"/>
                    <a:pt x="99" y="172"/>
                  </a:cubicBezTo>
                  <a:cubicBezTo>
                    <a:pt x="75" y="183"/>
                    <a:pt x="75" y="183"/>
                    <a:pt x="75" y="183"/>
                  </a:cubicBezTo>
                  <a:cubicBezTo>
                    <a:pt x="74" y="184"/>
                    <a:pt x="72" y="183"/>
                    <a:pt x="71" y="182"/>
                  </a:cubicBezTo>
                  <a:cubicBezTo>
                    <a:pt x="71" y="227"/>
                    <a:pt x="71" y="227"/>
                    <a:pt x="71" y="227"/>
                  </a:cubicBezTo>
                  <a:close/>
                  <a:moveTo>
                    <a:pt x="99" y="94"/>
                  </a:moveTo>
                  <a:cubicBezTo>
                    <a:pt x="99" y="111"/>
                    <a:pt x="99" y="111"/>
                    <a:pt x="99" y="111"/>
                  </a:cubicBezTo>
                  <a:cubicBezTo>
                    <a:pt x="97" y="111"/>
                    <a:pt x="97" y="111"/>
                    <a:pt x="97" y="111"/>
                  </a:cubicBezTo>
                  <a:cubicBezTo>
                    <a:pt x="95" y="112"/>
                    <a:pt x="94" y="115"/>
                    <a:pt x="95" y="117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9" y="150"/>
                    <a:pt x="99" y="150"/>
                    <a:pt x="99" y="150"/>
                  </a:cubicBezTo>
                  <a:cubicBezTo>
                    <a:pt x="97" y="149"/>
                    <a:pt x="96" y="148"/>
                    <a:pt x="94" y="149"/>
                  </a:cubicBezTo>
                  <a:cubicBezTo>
                    <a:pt x="71" y="160"/>
                    <a:pt x="71" y="160"/>
                    <a:pt x="71" y="160"/>
                  </a:cubicBezTo>
                  <a:cubicBezTo>
                    <a:pt x="71" y="149"/>
                    <a:pt x="71" y="149"/>
                    <a:pt x="71" y="149"/>
                  </a:cubicBezTo>
                  <a:cubicBezTo>
                    <a:pt x="90" y="140"/>
                    <a:pt x="90" y="140"/>
                    <a:pt x="90" y="140"/>
                  </a:cubicBezTo>
                  <a:cubicBezTo>
                    <a:pt x="92" y="139"/>
                    <a:pt x="93" y="136"/>
                    <a:pt x="92" y="134"/>
                  </a:cubicBezTo>
                  <a:cubicBezTo>
                    <a:pt x="92" y="134"/>
                    <a:pt x="92" y="134"/>
                    <a:pt x="92" y="134"/>
                  </a:cubicBezTo>
                  <a:cubicBezTo>
                    <a:pt x="86" y="122"/>
                    <a:pt x="86" y="122"/>
                    <a:pt x="86" y="122"/>
                  </a:cubicBezTo>
                  <a:cubicBezTo>
                    <a:pt x="85" y="119"/>
                    <a:pt x="82" y="118"/>
                    <a:pt x="80" y="119"/>
                  </a:cubicBezTo>
                  <a:cubicBezTo>
                    <a:pt x="71" y="124"/>
                    <a:pt x="71" y="124"/>
                    <a:pt x="71" y="124"/>
                  </a:cubicBezTo>
                  <a:cubicBezTo>
                    <a:pt x="71" y="107"/>
                    <a:pt x="71" y="107"/>
                    <a:pt x="71" y="107"/>
                  </a:cubicBezTo>
                  <a:lnTo>
                    <a:pt x="99" y="94"/>
                  </a:lnTo>
                  <a:close/>
                  <a:moveTo>
                    <a:pt x="71" y="31"/>
                  </a:moveTo>
                  <a:cubicBezTo>
                    <a:pt x="20" y="55"/>
                    <a:pt x="20" y="55"/>
                    <a:pt x="20" y="55"/>
                  </a:cubicBezTo>
                  <a:cubicBezTo>
                    <a:pt x="6" y="62"/>
                    <a:pt x="0" y="78"/>
                    <a:pt x="7" y="91"/>
                  </a:cubicBezTo>
                  <a:cubicBezTo>
                    <a:pt x="68" y="222"/>
                    <a:pt x="68" y="222"/>
                    <a:pt x="68" y="222"/>
                  </a:cubicBezTo>
                  <a:cubicBezTo>
                    <a:pt x="69" y="223"/>
                    <a:pt x="70" y="225"/>
                    <a:pt x="71" y="227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0" y="181"/>
                    <a:pt x="70" y="181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3" y="166"/>
                    <a:pt x="64" y="163"/>
                    <a:pt x="66" y="162"/>
                  </a:cubicBezTo>
                  <a:cubicBezTo>
                    <a:pt x="71" y="160"/>
                    <a:pt x="71" y="160"/>
                    <a:pt x="71" y="160"/>
                  </a:cubicBezTo>
                  <a:cubicBezTo>
                    <a:pt x="71" y="149"/>
                    <a:pt x="71" y="149"/>
                    <a:pt x="71" y="149"/>
                  </a:cubicBezTo>
                  <a:cubicBezTo>
                    <a:pt x="62" y="153"/>
                    <a:pt x="62" y="153"/>
                    <a:pt x="62" y="153"/>
                  </a:cubicBezTo>
                  <a:cubicBezTo>
                    <a:pt x="60" y="154"/>
                    <a:pt x="57" y="153"/>
                    <a:pt x="56" y="151"/>
                  </a:cubicBezTo>
                  <a:cubicBezTo>
                    <a:pt x="50" y="138"/>
                    <a:pt x="50" y="138"/>
                    <a:pt x="50" y="138"/>
                  </a:cubicBezTo>
                  <a:cubicBezTo>
                    <a:pt x="49" y="136"/>
                    <a:pt x="50" y="134"/>
                    <a:pt x="52" y="133"/>
                  </a:cubicBezTo>
                  <a:cubicBezTo>
                    <a:pt x="71" y="124"/>
                    <a:pt x="71" y="124"/>
                    <a:pt x="71" y="124"/>
                  </a:cubicBezTo>
                  <a:cubicBezTo>
                    <a:pt x="71" y="107"/>
                    <a:pt x="71" y="107"/>
                    <a:pt x="71" y="107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46" y="118"/>
                    <a:pt x="38" y="116"/>
                    <a:pt x="35" y="109"/>
                  </a:cubicBezTo>
                  <a:cubicBezTo>
                    <a:pt x="26" y="89"/>
                    <a:pt x="26" y="89"/>
                    <a:pt x="26" y="89"/>
                  </a:cubicBezTo>
                  <a:cubicBezTo>
                    <a:pt x="23" y="83"/>
                    <a:pt x="26" y="75"/>
                    <a:pt x="33" y="72"/>
                  </a:cubicBezTo>
                  <a:cubicBezTo>
                    <a:pt x="71" y="54"/>
                    <a:pt x="71" y="54"/>
                    <a:pt x="71" y="54"/>
                  </a:cubicBezTo>
                  <a:lnTo>
                    <a:pt x="71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54" name="Rectangle 59"/>
            <p:cNvSpPr>
              <a:spLocks noChangeArrowheads="1"/>
            </p:cNvSpPr>
            <p:nvPr/>
          </p:nvSpPr>
          <p:spPr bwMode="auto">
            <a:xfrm>
              <a:off x="6470451" y="3370241"/>
              <a:ext cx="470297" cy="238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55" name="Rectangle 60"/>
            <p:cNvSpPr>
              <a:spLocks noChangeArrowheads="1"/>
            </p:cNvSpPr>
            <p:nvPr/>
          </p:nvSpPr>
          <p:spPr bwMode="auto">
            <a:xfrm>
              <a:off x="6489501" y="3322616"/>
              <a:ext cx="432197" cy="238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56" name="Rectangle 61"/>
            <p:cNvSpPr>
              <a:spLocks noChangeArrowheads="1"/>
            </p:cNvSpPr>
            <p:nvPr/>
          </p:nvSpPr>
          <p:spPr bwMode="auto">
            <a:xfrm>
              <a:off x="6659760" y="3273800"/>
              <a:ext cx="91679" cy="238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57" name="Rectangle 62"/>
            <p:cNvSpPr>
              <a:spLocks noChangeArrowheads="1"/>
            </p:cNvSpPr>
            <p:nvPr/>
          </p:nvSpPr>
          <p:spPr bwMode="auto">
            <a:xfrm>
              <a:off x="6676429" y="3098779"/>
              <a:ext cx="58341" cy="1905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58" name="Rectangle 63"/>
            <p:cNvSpPr>
              <a:spLocks noChangeArrowheads="1"/>
            </p:cNvSpPr>
            <p:nvPr/>
          </p:nvSpPr>
          <p:spPr bwMode="auto">
            <a:xfrm>
              <a:off x="6659760" y="3089254"/>
              <a:ext cx="91679" cy="238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59" name="Rectangle 64"/>
            <p:cNvSpPr>
              <a:spLocks noChangeArrowheads="1"/>
            </p:cNvSpPr>
            <p:nvPr/>
          </p:nvSpPr>
          <p:spPr bwMode="auto">
            <a:xfrm>
              <a:off x="6799063" y="3273800"/>
              <a:ext cx="89297" cy="238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60" name="Rectangle 65"/>
            <p:cNvSpPr>
              <a:spLocks noChangeArrowheads="1"/>
            </p:cNvSpPr>
            <p:nvPr/>
          </p:nvSpPr>
          <p:spPr bwMode="auto">
            <a:xfrm>
              <a:off x="6814541" y="3098779"/>
              <a:ext cx="57150" cy="1905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61" name="Rectangle 66"/>
            <p:cNvSpPr>
              <a:spLocks noChangeArrowheads="1"/>
            </p:cNvSpPr>
            <p:nvPr/>
          </p:nvSpPr>
          <p:spPr bwMode="auto">
            <a:xfrm>
              <a:off x="6799063" y="3089254"/>
              <a:ext cx="89297" cy="238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62" name="Rectangle 67"/>
            <p:cNvSpPr>
              <a:spLocks noChangeArrowheads="1"/>
            </p:cNvSpPr>
            <p:nvPr/>
          </p:nvSpPr>
          <p:spPr bwMode="auto">
            <a:xfrm>
              <a:off x="6522837" y="3273800"/>
              <a:ext cx="91679" cy="238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63" name="Rectangle 68"/>
            <p:cNvSpPr>
              <a:spLocks noChangeArrowheads="1"/>
            </p:cNvSpPr>
            <p:nvPr/>
          </p:nvSpPr>
          <p:spPr bwMode="auto">
            <a:xfrm>
              <a:off x="6538317" y="3098779"/>
              <a:ext cx="59531" cy="1905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64" name="Rectangle 69"/>
            <p:cNvSpPr>
              <a:spLocks noChangeArrowheads="1"/>
            </p:cNvSpPr>
            <p:nvPr/>
          </p:nvSpPr>
          <p:spPr bwMode="auto">
            <a:xfrm>
              <a:off x="6522837" y="3089254"/>
              <a:ext cx="91679" cy="238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65" name="Rectangle 70"/>
            <p:cNvSpPr>
              <a:spLocks noChangeArrowheads="1"/>
            </p:cNvSpPr>
            <p:nvPr/>
          </p:nvSpPr>
          <p:spPr bwMode="auto">
            <a:xfrm>
              <a:off x="6489501" y="3036866"/>
              <a:ext cx="432197" cy="238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66" name="Freeform 71"/>
            <p:cNvSpPr/>
            <p:nvPr/>
          </p:nvSpPr>
          <p:spPr bwMode="auto">
            <a:xfrm>
              <a:off x="6489501" y="2898754"/>
              <a:ext cx="432197" cy="138113"/>
            </a:xfrm>
            <a:custGeom>
              <a:avLst/>
              <a:gdLst>
                <a:gd name="T0" fmla="*/ 181 w 363"/>
                <a:gd name="T1" fmla="*/ 0 h 116"/>
                <a:gd name="T2" fmla="*/ 363 w 363"/>
                <a:gd name="T3" fmla="*/ 116 h 116"/>
                <a:gd name="T4" fmla="*/ 0 w 363"/>
                <a:gd name="T5" fmla="*/ 116 h 116"/>
                <a:gd name="T6" fmla="*/ 181 w 363"/>
                <a:gd name="T7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3" h="116">
                  <a:moveTo>
                    <a:pt x="181" y="0"/>
                  </a:moveTo>
                  <a:lnTo>
                    <a:pt x="363" y="116"/>
                  </a:lnTo>
                  <a:lnTo>
                    <a:pt x="0" y="116"/>
                  </a:lnTo>
                  <a:lnTo>
                    <a:pt x="18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67" name="Freeform 72"/>
            <p:cNvSpPr>
              <a:spLocks noEditPoints="1"/>
            </p:cNvSpPr>
            <p:nvPr/>
          </p:nvSpPr>
          <p:spPr bwMode="auto">
            <a:xfrm>
              <a:off x="5301256" y="3023769"/>
              <a:ext cx="600075" cy="391716"/>
            </a:xfrm>
            <a:custGeom>
              <a:avLst/>
              <a:gdLst>
                <a:gd name="T0" fmla="*/ 82 w 367"/>
                <a:gd name="T1" fmla="*/ 27 h 240"/>
                <a:gd name="T2" fmla="*/ 367 w 367"/>
                <a:gd name="T3" fmla="*/ 120 h 240"/>
                <a:gd name="T4" fmla="*/ 82 w 367"/>
                <a:gd name="T5" fmla="*/ 213 h 240"/>
                <a:gd name="T6" fmla="*/ 82 w 367"/>
                <a:gd name="T7" fmla="*/ 177 h 240"/>
                <a:gd name="T8" fmla="*/ 127 w 367"/>
                <a:gd name="T9" fmla="*/ 143 h 240"/>
                <a:gd name="T10" fmla="*/ 127 w 367"/>
                <a:gd name="T11" fmla="*/ 87 h 240"/>
                <a:gd name="T12" fmla="*/ 138 w 367"/>
                <a:gd name="T13" fmla="*/ 87 h 240"/>
                <a:gd name="T14" fmla="*/ 138 w 367"/>
                <a:gd name="T15" fmla="*/ 64 h 240"/>
                <a:gd name="T16" fmla="*/ 127 w 367"/>
                <a:gd name="T17" fmla="*/ 64 h 240"/>
                <a:gd name="T18" fmla="*/ 102 w 367"/>
                <a:gd name="T19" fmla="*/ 64 h 240"/>
                <a:gd name="T20" fmla="*/ 91 w 367"/>
                <a:gd name="T21" fmla="*/ 64 h 240"/>
                <a:gd name="T22" fmla="*/ 91 w 367"/>
                <a:gd name="T23" fmla="*/ 87 h 240"/>
                <a:gd name="T24" fmla="*/ 102 w 367"/>
                <a:gd name="T25" fmla="*/ 87 h 240"/>
                <a:gd name="T26" fmla="*/ 102 w 367"/>
                <a:gd name="T27" fmla="*/ 143 h 240"/>
                <a:gd name="T28" fmla="*/ 82 w 367"/>
                <a:gd name="T29" fmla="*/ 156 h 240"/>
                <a:gd name="T30" fmla="*/ 82 w 367"/>
                <a:gd name="T31" fmla="*/ 27 h 240"/>
                <a:gd name="T32" fmla="*/ 0 w 367"/>
                <a:gd name="T33" fmla="*/ 0 h 240"/>
                <a:gd name="T34" fmla="*/ 82 w 367"/>
                <a:gd name="T35" fmla="*/ 27 h 240"/>
                <a:gd name="T36" fmla="*/ 82 w 367"/>
                <a:gd name="T37" fmla="*/ 156 h 240"/>
                <a:gd name="T38" fmla="*/ 82 w 367"/>
                <a:gd name="T39" fmla="*/ 156 h 240"/>
                <a:gd name="T40" fmla="*/ 62 w 367"/>
                <a:gd name="T41" fmla="*/ 143 h 240"/>
                <a:gd name="T42" fmla="*/ 62 w 367"/>
                <a:gd name="T43" fmla="*/ 87 h 240"/>
                <a:gd name="T44" fmla="*/ 73 w 367"/>
                <a:gd name="T45" fmla="*/ 87 h 240"/>
                <a:gd name="T46" fmla="*/ 73 w 367"/>
                <a:gd name="T47" fmla="*/ 64 h 240"/>
                <a:gd name="T48" fmla="*/ 62 w 367"/>
                <a:gd name="T49" fmla="*/ 64 h 240"/>
                <a:gd name="T50" fmla="*/ 37 w 367"/>
                <a:gd name="T51" fmla="*/ 64 h 240"/>
                <a:gd name="T52" fmla="*/ 26 w 367"/>
                <a:gd name="T53" fmla="*/ 64 h 240"/>
                <a:gd name="T54" fmla="*/ 26 w 367"/>
                <a:gd name="T55" fmla="*/ 87 h 240"/>
                <a:gd name="T56" fmla="*/ 37 w 367"/>
                <a:gd name="T57" fmla="*/ 87 h 240"/>
                <a:gd name="T58" fmla="*/ 37 w 367"/>
                <a:gd name="T59" fmla="*/ 143 h 240"/>
                <a:gd name="T60" fmla="*/ 82 w 367"/>
                <a:gd name="T61" fmla="*/ 177 h 240"/>
                <a:gd name="T62" fmla="*/ 82 w 367"/>
                <a:gd name="T63" fmla="*/ 177 h 240"/>
                <a:gd name="T64" fmla="*/ 82 w 367"/>
                <a:gd name="T65" fmla="*/ 213 h 240"/>
                <a:gd name="T66" fmla="*/ 0 w 367"/>
                <a:gd name="T67" fmla="*/ 240 h 240"/>
                <a:gd name="T68" fmla="*/ 0 w 367"/>
                <a:gd name="T69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7" h="240">
                  <a:moveTo>
                    <a:pt x="82" y="27"/>
                  </a:moveTo>
                  <a:cubicBezTo>
                    <a:pt x="367" y="120"/>
                    <a:pt x="367" y="120"/>
                    <a:pt x="367" y="120"/>
                  </a:cubicBezTo>
                  <a:cubicBezTo>
                    <a:pt x="82" y="213"/>
                    <a:pt x="82" y="213"/>
                    <a:pt x="82" y="213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107" y="177"/>
                    <a:pt x="127" y="162"/>
                    <a:pt x="127" y="143"/>
                  </a:cubicBezTo>
                  <a:cubicBezTo>
                    <a:pt x="127" y="87"/>
                    <a:pt x="127" y="87"/>
                    <a:pt x="127" y="87"/>
                  </a:cubicBezTo>
                  <a:cubicBezTo>
                    <a:pt x="138" y="87"/>
                    <a:pt x="138" y="87"/>
                    <a:pt x="138" y="87"/>
                  </a:cubicBezTo>
                  <a:cubicBezTo>
                    <a:pt x="138" y="64"/>
                    <a:pt x="138" y="64"/>
                    <a:pt x="138" y="64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87"/>
                    <a:pt x="91" y="87"/>
                    <a:pt x="91" y="87"/>
                  </a:cubicBezTo>
                  <a:cubicBezTo>
                    <a:pt x="102" y="87"/>
                    <a:pt x="102" y="87"/>
                    <a:pt x="102" y="87"/>
                  </a:cubicBezTo>
                  <a:cubicBezTo>
                    <a:pt x="102" y="143"/>
                    <a:pt x="102" y="143"/>
                    <a:pt x="102" y="143"/>
                  </a:cubicBezTo>
                  <a:cubicBezTo>
                    <a:pt x="102" y="150"/>
                    <a:pt x="93" y="156"/>
                    <a:pt x="82" y="156"/>
                  </a:cubicBezTo>
                  <a:lnTo>
                    <a:pt x="82" y="27"/>
                  </a:lnTo>
                  <a:close/>
                  <a:moveTo>
                    <a:pt x="0" y="0"/>
                  </a:moveTo>
                  <a:cubicBezTo>
                    <a:pt x="82" y="27"/>
                    <a:pt x="82" y="27"/>
                    <a:pt x="82" y="27"/>
                  </a:cubicBezTo>
                  <a:cubicBezTo>
                    <a:pt x="82" y="156"/>
                    <a:pt x="82" y="156"/>
                    <a:pt x="82" y="156"/>
                  </a:cubicBezTo>
                  <a:cubicBezTo>
                    <a:pt x="82" y="156"/>
                    <a:pt x="82" y="156"/>
                    <a:pt x="82" y="156"/>
                  </a:cubicBezTo>
                  <a:cubicBezTo>
                    <a:pt x="71" y="156"/>
                    <a:pt x="62" y="150"/>
                    <a:pt x="62" y="143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62" y="64"/>
                    <a:pt x="62" y="64"/>
                    <a:pt x="62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26" y="64"/>
                    <a:pt x="26" y="64"/>
                    <a:pt x="26" y="64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37" y="87"/>
                    <a:pt x="37" y="87"/>
                    <a:pt x="37" y="87"/>
                  </a:cubicBezTo>
                  <a:cubicBezTo>
                    <a:pt x="37" y="143"/>
                    <a:pt x="37" y="143"/>
                    <a:pt x="37" y="143"/>
                  </a:cubicBezTo>
                  <a:cubicBezTo>
                    <a:pt x="37" y="162"/>
                    <a:pt x="57" y="177"/>
                    <a:pt x="82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2" y="213"/>
                    <a:pt x="82" y="213"/>
                    <a:pt x="82" y="213"/>
                  </a:cubicBezTo>
                  <a:cubicBezTo>
                    <a:pt x="0" y="240"/>
                    <a:pt x="0" y="240"/>
                    <a:pt x="0" y="24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68" name="Freeform 73"/>
            <p:cNvSpPr>
              <a:spLocks noEditPoints="1"/>
            </p:cNvSpPr>
            <p:nvPr/>
          </p:nvSpPr>
          <p:spPr bwMode="auto">
            <a:xfrm>
              <a:off x="6625232" y="3453586"/>
              <a:ext cx="140494" cy="245269"/>
            </a:xfrm>
            <a:custGeom>
              <a:avLst/>
              <a:gdLst>
                <a:gd name="T0" fmla="*/ 37 w 86"/>
                <a:gd name="T1" fmla="*/ 128 h 150"/>
                <a:gd name="T2" fmla="*/ 34 w 86"/>
                <a:gd name="T3" fmla="*/ 127 h 150"/>
                <a:gd name="T4" fmla="*/ 34 w 86"/>
                <a:gd name="T5" fmla="*/ 150 h 150"/>
                <a:gd name="T6" fmla="*/ 45 w 86"/>
                <a:gd name="T7" fmla="*/ 142 h 150"/>
                <a:gd name="T8" fmla="*/ 37 w 86"/>
                <a:gd name="T9" fmla="*/ 128 h 150"/>
                <a:gd name="T10" fmla="*/ 34 w 86"/>
                <a:gd name="T11" fmla="*/ 118 h 150"/>
                <a:gd name="T12" fmla="*/ 34 w 86"/>
                <a:gd name="T13" fmla="*/ 51 h 150"/>
                <a:gd name="T14" fmla="*/ 51 w 86"/>
                <a:gd name="T15" fmla="*/ 46 h 150"/>
                <a:gd name="T16" fmla="*/ 61 w 86"/>
                <a:gd name="T17" fmla="*/ 8 h 150"/>
                <a:gd name="T18" fmla="*/ 72 w 86"/>
                <a:gd name="T19" fmla="*/ 1 h 150"/>
                <a:gd name="T20" fmla="*/ 78 w 86"/>
                <a:gd name="T21" fmla="*/ 12 h 150"/>
                <a:gd name="T22" fmla="*/ 69 w 86"/>
                <a:gd name="T23" fmla="*/ 51 h 150"/>
                <a:gd name="T24" fmla="*/ 82 w 86"/>
                <a:gd name="T25" fmla="*/ 84 h 150"/>
                <a:gd name="T26" fmla="*/ 77 w 86"/>
                <a:gd name="T27" fmla="*/ 103 h 150"/>
                <a:gd name="T28" fmla="*/ 77 w 86"/>
                <a:gd name="T29" fmla="*/ 103 h 150"/>
                <a:gd name="T30" fmla="*/ 86 w 86"/>
                <a:gd name="T31" fmla="*/ 117 h 150"/>
                <a:gd name="T32" fmla="*/ 83 w 86"/>
                <a:gd name="T33" fmla="*/ 130 h 150"/>
                <a:gd name="T34" fmla="*/ 34 w 86"/>
                <a:gd name="T35" fmla="*/ 118 h 150"/>
                <a:gd name="T36" fmla="*/ 34 w 86"/>
                <a:gd name="T37" fmla="*/ 127 h 150"/>
                <a:gd name="T38" fmla="*/ 23 w 86"/>
                <a:gd name="T39" fmla="*/ 136 h 150"/>
                <a:gd name="T40" fmla="*/ 31 w 86"/>
                <a:gd name="T41" fmla="*/ 150 h 150"/>
                <a:gd name="T42" fmla="*/ 34 w 86"/>
                <a:gd name="T43" fmla="*/ 150 h 150"/>
                <a:gd name="T44" fmla="*/ 34 w 86"/>
                <a:gd name="T45" fmla="*/ 127 h 150"/>
                <a:gd name="T46" fmla="*/ 34 w 86"/>
                <a:gd name="T47" fmla="*/ 51 h 150"/>
                <a:gd name="T48" fmla="*/ 34 w 86"/>
                <a:gd name="T49" fmla="*/ 118 h 150"/>
                <a:gd name="T50" fmla="*/ 0 w 86"/>
                <a:gd name="T51" fmla="*/ 109 h 150"/>
                <a:gd name="T52" fmla="*/ 3 w 86"/>
                <a:gd name="T53" fmla="*/ 96 h 150"/>
                <a:gd name="T54" fmla="*/ 18 w 86"/>
                <a:gd name="T55" fmla="*/ 88 h 150"/>
                <a:gd name="T56" fmla="*/ 23 w 86"/>
                <a:gd name="T57" fmla="*/ 69 h 150"/>
                <a:gd name="T58" fmla="*/ 34 w 86"/>
                <a:gd name="T59" fmla="*/ 51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6" h="150">
                  <a:moveTo>
                    <a:pt x="37" y="128"/>
                  </a:moveTo>
                  <a:cubicBezTo>
                    <a:pt x="36" y="127"/>
                    <a:pt x="35" y="127"/>
                    <a:pt x="34" y="127"/>
                  </a:cubicBezTo>
                  <a:cubicBezTo>
                    <a:pt x="34" y="150"/>
                    <a:pt x="34" y="150"/>
                    <a:pt x="34" y="150"/>
                  </a:cubicBezTo>
                  <a:cubicBezTo>
                    <a:pt x="39" y="150"/>
                    <a:pt x="44" y="147"/>
                    <a:pt x="45" y="142"/>
                  </a:cubicBezTo>
                  <a:cubicBezTo>
                    <a:pt x="47" y="136"/>
                    <a:pt x="43" y="129"/>
                    <a:pt x="37" y="128"/>
                  </a:cubicBezTo>
                  <a:close/>
                  <a:moveTo>
                    <a:pt x="34" y="118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9" y="48"/>
                    <a:pt x="45" y="46"/>
                    <a:pt x="51" y="46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2" y="3"/>
                    <a:pt x="67" y="0"/>
                    <a:pt x="72" y="1"/>
                  </a:cubicBezTo>
                  <a:cubicBezTo>
                    <a:pt x="77" y="2"/>
                    <a:pt x="80" y="7"/>
                    <a:pt x="78" y="12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79" y="57"/>
                    <a:pt x="86" y="68"/>
                    <a:pt x="82" y="84"/>
                  </a:cubicBezTo>
                  <a:cubicBezTo>
                    <a:pt x="82" y="84"/>
                    <a:pt x="79" y="97"/>
                    <a:pt x="77" y="103"/>
                  </a:cubicBezTo>
                  <a:cubicBezTo>
                    <a:pt x="77" y="103"/>
                    <a:pt x="77" y="103"/>
                    <a:pt x="77" y="103"/>
                  </a:cubicBezTo>
                  <a:cubicBezTo>
                    <a:pt x="75" y="112"/>
                    <a:pt x="86" y="117"/>
                    <a:pt x="86" y="117"/>
                  </a:cubicBezTo>
                  <a:cubicBezTo>
                    <a:pt x="83" y="130"/>
                    <a:pt x="83" y="130"/>
                    <a:pt x="83" y="130"/>
                  </a:cubicBezTo>
                  <a:lnTo>
                    <a:pt x="34" y="118"/>
                  </a:lnTo>
                  <a:close/>
                  <a:moveTo>
                    <a:pt x="34" y="127"/>
                  </a:moveTo>
                  <a:cubicBezTo>
                    <a:pt x="29" y="127"/>
                    <a:pt x="24" y="131"/>
                    <a:pt x="23" y="136"/>
                  </a:cubicBezTo>
                  <a:cubicBezTo>
                    <a:pt x="21" y="142"/>
                    <a:pt x="25" y="148"/>
                    <a:pt x="31" y="150"/>
                  </a:cubicBezTo>
                  <a:cubicBezTo>
                    <a:pt x="32" y="150"/>
                    <a:pt x="33" y="150"/>
                    <a:pt x="34" y="150"/>
                  </a:cubicBezTo>
                  <a:cubicBezTo>
                    <a:pt x="34" y="127"/>
                    <a:pt x="34" y="127"/>
                    <a:pt x="34" y="127"/>
                  </a:cubicBezTo>
                  <a:close/>
                  <a:moveTo>
                    <a:pt x="34" y="51"/>
                  </a:moveTo>
                  <a:cubicBezTo>
                    <a:pt x="34" y="118"/>
                    <a:pt x="34" y="118"/>
                    <a:pt x="34" y="118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3" y="96"/>
                    <a:pt x="16" y="97"/>
                    <a:pt x="18" y="88"/>
                  </a:cubicBezTo>
                  <a:cubicBezTo>
                    <a:pt x="20" y="80"/>
                    <a:pt x="23" y="69"/>
                    <a:pt x="23" y="69"/>
                  </a:cubicBezTo>
                  <a:cubicBezTo>
                    <a:pt x="25" y="61"/>
                    <a:pt x="29" y="55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69" name="Freeform 74"/>
            <p:cNvSpPr>
              <a:spLocks noEditPoints="1"/>
            </p:cNvSpPr>
            <p:nvPr/>
          </p:nvSpPr>
          <p:spPr bwMode="auto">
            <a:xfrm>
              <a:off x="5398887" y="2613005"/>
              <a:ext cx="282179" cy="345281"/>
            </a:xfrm>
            <a:custGeom>
              <a:avLst/>
              <a:gdLst>
                <a:gd name="T0" fmla="*/ 172 w 172"/>
                <a:gd name="T1" fmla="*/ 9 h 211"/>
                <a:gd name="T2" fmla="*/ 121 w 172"/>
                <a:gd name="T3" fmla="*/ 37 h 211"/>
                <a:gd name="T4" fmla="*/ 143 w 172"/>
                <a:gd name="T5" fmla="*/ 211 h 211"/>
                <a:gd name="T6" fmla="*/ 124 w 172"/>
                <a:gd name="T7" fmla="*/ 165 h 211"/>
                <a:gd name="T8" fmla="*/ 131 w 172"/>
                <a:gd name="T9" fmla="*/ 108 h 211"/>
                <a:gd name="T10" fmla="*/ 121 w 172"/>
                <a:gd name="T11" fmla="*/ 86 h 211"/>
                <a:gd name="T12" fmla="*/ 129 w 172"/>
                <a:gd name="T13" fmla="*/ 146 h 211"/>
                <a:gd name="T14" fmla="*/ 127 w 172"/>
                <a:gd name="T15" fmla="*/ 116 h 211"/>
                <a:gd name="T16" fmla="*/ 121 w 172"/>
                <a:gd name="T17" fmla="*/ 156 h 211"/>
                <a:gd name="T18" fmla="*/ 121 w 172"/>
                <a:gd name="T19" fmla="*/ 9 h 211"/>
                <a:gd name="T20" fmla="*/ 98 w 172"/>
                <a:gd name="T21" fmla="*/ 37 h 211"/>
                <a:gd name="T22" fmla="*/ 110 w 172"/>
                <a:gd name="T23" fmla="*/ 88 h 211"/>
                <a:gd name="T24" fmla="*/ 100 w 172"/>
                <a:gd name="T25" fmla="*/ 81 h 211"/>
                <a:gd name="T26" fmla="*/ 121 w 172"/>
                <a:gd name="T27" fmla="*/ 211 h 211"/>
                <a:gd name="T28" fmla="*/ 101 w 172"/>
                <a:gd name="T29" fmla="*/ 163 h 211"/>
                <a:gd name="T30" fmla="*/ 121 w 172"/>
                <a:gd name="T31" fmla="*/ 211 h 211"/>
                <a:gd name="T32" fmla="*/ 113 w 172"/>
                <a:gd name="T33" fmla="*/ 148 h 211"/>
                <a:gd name="T34" fmla="*/ 121 w 172"/>
                <a:gd name="T35" fmla="*/ 156 h 211"/>
                <a:gd name="T36" fmla="*/ 98 w 172"/>
                <a:gd name="T37" fmla="*/ 0 h 211"/>
                <a:gd name="T38" fmla="*/ 71 w 172"/>
                <a:gd name="T39" fmla="*/ 0 h 211"/>
                <a:gd name="T40" fmla="*/ 98 w 172"/>
                <a:gd name="T41" fmla="*/ 80 h 211"/>
                <a:gd name="T42" fmla="*/ 71 w 172"/>
                <a:gd name="T43" fmla="*/ 37 h 211"/>
                <a:gd name="T44" fmla="*/ 71 w 172"/>
                <a:gd name="T45" fmla="*/ 166 h 211"/>
                <a:gd name="T46" fmla="*/ 98 w 172"/>
                <a:gd name="T47" fmla="*/ 141 h 211"/>
                <a:gd name="T48" fmla="*/ 98 w 172"/>
                <a:gd name="T49" fmla="*/ 160 h 211"/>
                <a:gd name="T50" fmla="*/ 74 w 172"/>
                <a:gd name="T51" fmla="*/ 124 h 211"/>
                <a:gd name="T52" fmla="*/ 71 w 172"/>
                <a:gd name="T53" fmla="*/ 118 h 211"/>
                <a:gd name="T54" fmla="*/ 71 w 172"/>
                <a:gd name="T55" fmla="*/ 98 h 211"/>
                <a:gd name="T56" fmla="*/ 71 w 172"/>
                <a:gd name="T57" fmla="*/ 0 h 211"/>
                <a:gd name="T58" fmla="*/ 60 w 172"/>
                <a:gd name="T59" fmla="*/ 0 h 211"/>
                <a:gd name="T60" fmla="*/ 71 w 172"/>
                <a:gd name="T61" fmla="*/ 88 h 211"/>
                <a:gd name="T62" fmla="*/ 60 w 172"/>
                <a:gd name="T63" fmla="*/ 37 h 211"/>
                <a:gd name="T64" fmla="*/ 60 w 172"/>
                <a:gd name="T65" fmla="*/ 120 h 211"/>
                <a:gd name="T66" fmla="*/ 65 w 172"/>
                <a:gd name="T67" fmla="*/ 166 h 211"/>
                <a:gd name="T68" fmla="*/ 71 w 172"/>
                <a:gd name="T69" fmla="*/ 98 h 211"/>
                <a:gd name="T70" fmla="*/ 71 w 172"/>
                <a:gd name="T71" fmla="*/ 98 h 211"/>
                <a:gd name="T72" fmla="*/ 60 w 172"/>
                <a:gd name="T73" fmla="*/ 9 h 211"/>
                <a:gd name="T74" fmla="*/ 12 w 172"/>
                <a:gd name="T75" fmla="*/ 23 h 211"/>
                <a:gd name="T76" fmla="*/ 60 w 172"/>
                <a:gd name="T77" fmla="*/ 100 h 211"/>
                <a:gd name="T78" fmla="*/ 28 w 172"/>
                <a:gd name="T79" fmla="*/ 118 h 211"/>
                <a:gd name="T80" fmla="*/ 29 w 172"/>
                <a:gd name="T81" fmla="*/ 134 h 211"/>
                <a:gd name="T82" fmla="*/ 34 w 172"/>
                <a:gd name="T83" fmla="*/ 127 h 211"/>
                <a:gd name="T84" fmla="*/ 47 w 172"/>
                <a:gd name="T85" fmla="*/ 120 h 211"/>
                <a:gd name="T86" fmla="*/ 36 w 172"/>
                <a:gd name="T87" fmla="*/ 178 h 211"/>
                <a:gd name="T88" fmla="*/ 45 w 172"/>
                <a:gd name="T89" fmla="*/ 163 h 211"/>
                <a:gd name="T90" fmla="*/ 60 w 172"/>
                <a:gd name="T91" fmla="*/ 211 h 211"/>
                <a:gd name="T92" fmla="*/ 0 w 172"/>
                <a:gd name="T93" fmla="*/ 29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2" h="211">
                  <a:moveTo>
                    <a:pt x="121" y="0"/>
                  </a:moveTo>
                  <a:cubicBezTo>
                    <a:pt x="172" y="0"/>
                    <a:pt x="172" y="0"/>
                    <a:pt x="172" y="0"/>
                  </a:cubicBezTo>
                  <a:cubicBezTo>
                    <a:pt x="172" y="9"/>
                    <a:pt x="172" y="9"/>
                    <a:pt x="172" y="9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1" y="0"/>
                    <a:pt x="121" y="0"/>
                    <a:pt x="121" y="0"/>
                  </a:cubicBezTo>
                  <a:close/>
                  <a:moveTo>
                    <a:pt x="121" y="37"/>
                  </a:moveTo>
                  <a:cubicBezTo>
                    <a:pt x="172" y="37"/>
                    <a:pt x="172" y="37"/>
                    <a:pt x="172" y="37"/>
                  </a:cubicBezTo>
                  <a:cubicBezTo>
                    <a:pt x="172" y="183"/>
                    <a:pt x="172" y="183"/>
                    <a:pt x="172" y="183"/>
                  </a:cubicBezTo>
                  <a:cubicBezTo>
                    <a:pt x="172" y="198"/>
                    <a:pt x="159" y="211"/>
                    <a:pt x="143" y="211"/>
                  </a:cubicBezTo>
                  <a:cubicBezTo>
                    <a:pt x="121" y="211"/>
                    <a:pt x="121" y="211"/>
                    <a:pt x="121" y="211"/>
                  </a:cubicBezTo>
                  <a:cubicBezTo>
                    <a:pt x="121" y="166"/>
                    <a:pt x="121" y="166"/>
                    <a:pt x="121" y="166"/>
                  </a:cubicBezTo>
                  <a:cubicBezTo>
                    <a:pt x="122" y="166"/>
                    <a:pt x="123" y="166"/>
                    <a:pt x="124" y="165"/>
                  </a:cubicBezTo>
                  <a:cubicBezTo>
                    <a:pt x="130" y="163"/>
                    <a:pt x="134" y="159"/>
                    <a:pt x="138" y="153"/>
                  </a:cubicBezTo>
                  <a:cubicBezTo>
                    <a:pt x="142" y="145"/>
                    <a:pt x="145" y="137"/>
                    <a:pt x="145" y="128"/>
                  </a:cubicBezTo>
                  <a:cubicBezTo>
                    <a:pt x="145" y="115"/>
                    <a:pt x="140" y="108"/>
                    <a:pt x="131" y="108"/>
                  </a:cubicBezTo>
                  <a:cubicBezTo>
                    <a:pt x="128" y="108"/>
                    <a:pt x="125" y="109"/>
                    <a:pt x="121" y="111"/>
                  </a:cubicBezTo>
                  <a:cubicBezTo>
                    <a:pt x="127" y="85"/>
                    <a:pt x="127" y="85"/>
                    <a:pt x="127" y="85"/>
                  </a:cubicBezTo>
                  <a:cubicBezTo>
                    <a:pt x="121" y="86"/>
                    <a:pt x="121" y="86"/>
                    <a:pt x="121" y="86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156"/>
                  </a:moveTo>
                  <a:cubicBezTo>
                    <a:pt x="123" y="155"/>
                    <a:pt x="126" y="152"/>
                    <a:pt x="129" y="146"/>
                  </a:cubicBezTo>
                  <a:cubicBezTo>
                    <a:pt x="131" y="140"/>
                    <a:pt x="133" y="134"/>
                    <a:pt x="133" y="129"/>
                  </a:cubicBezTo>
                  <a:cubicBezTo>
                    <a:pt x="133" y="123"/>
                    <a:pt x="132" y="119"/>
                    <a:pt x="129" y="117"/>
                  </a:cubicBezTo>
                  <a:cubicBezTo>
                    <a:pt x="129" y="117"/>
                    <a:pt x="128" y="116"/>
                    <a:pt x="127" y="116"/>
                  </a:cubicBezTo>
                  <a:cubicBezTo>
                    <a:pt x="126" y="116"/>
                    <a:pt x="124" y="117"/>
                    <a:pt x="123" y="117"/>
                  </a:cubicBezTo>
                  <a:cubicBezTo>
                    <a:pt x="122" y="117"/>
                    <a:pt x="121" y="117"/>
                    <a:pt x="121" y="118"/>
                  </a:cubicBezTo>
                  <a:lnTo>
                    <a:pt x="121" y="156"/>
                  </a:lnTo>
                  <a:close/>
                  <a:moveTo>
                    <a:pt x="98" y="0"/>
                  </a:moveTo>
                  <a:cubicBezTo>
                    <a:pt x="121" y="0"/>
                    <a:pt x="121" y="0"/>
                    <a:pt x="121" y="0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98" y="0"/>
                    <a:pt x="98" y="0"/>
                    <a:pt x="98" y="0"/>
                  </a:cubicBezTo>
                  <a:close/>
                  <a:moveTo>
                    <a:pt x="98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1" y="86"/>
                    <a:pt x="121" y="86"/>
                    <a:pt x="121" y="86"/>
                  </a:cubicBezTo>
                  <a:cubicBezTo>
                    <a:pt x="110" y="88"/>
                    <a:pt x="110" y="88"/>
                    <a:pt x="110" y="88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100" y="81"/>
                    <a:pt x="100" y="81"/>
                    <a:pt x="100" y="81"/>
                  </a:cubicBezTo>
                  <a:cubicBezTo>
                    <a:pt x="100" y="81"/>
                    <a:pt x="99" y="81"/>
                    <a:pt x="98" y="80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121" y="211"/>
                  </a:moveTo>
                  <a:cubicBezTo>
                    <a:pt x="98" y="211"/>
                    <a:pt x="98" y="211"/>
                    <a:pt x="98" y="211"/>
                  </a:cubicBezTo>
                  <a:cubicBezTo>
                    <a:pt x="98" y="160"/>
                    <a:pt x="98" y="160"/>
                    <a:pt x="98" y="160"/>
                  </a:cubicBezTo>
                  <a:cubicBezTo>
                    <a:pt x="99" y="161"/>
                    <a:pt x="100" y="162"/>
                    <a:pt x="101" y="163"/>
                  </a:cubicBezTo>
                  <a:cubicBezTo>
                    <a:pt x="103" y="166"/>
                    <a:pt x="107" y="167"/>
                    <a:pt x="112" y="167"/>
                  </a:cubicBezTo>
                  <a:cubicBezTo>
                    <a:pt x="115" y="167"/>
                    <a:pt x="118" y="167"/>
                    <a:pt x="121" y="166"/>
                  </a:cubicBezTo>
                  <a:cubicBezTo>
                    <a:pt x="121" y="211"/>
                    <a:pt x="121" y="211"/>
                    <a:pt x="121" y="211"/>
                  </a:cubicBezTo>
                  <a:close/>
                  <a:moveTo>
                    <a:pt x="121" y="118"/>
                  </a:moveTo>
                  <a:cubicBezTo>
                    <a:pt x="120" y="118"/>
                    <a:pt x="120" y="118"/>
                    <a:pt x="120" y="119"/>
                  </a:cubicBezTo>
                  <a:cubicBezTo>
                    <a:pt x="113" y="148"/>
                    <a:pt x="113" y="148"/>
                    <a:pt x="113" y="148"/>
                  </a:cubicBezTo>
                  <a:cubicBezTo>
                    <a:pt x="113" y="149"/>
                    <a:pt x="113" y="150"/>
                    <a:pt x="113" y="151"/>
                  </a:cubicBezTo>
                  <a:cubicBezTo>
                    <a:pt x="113" y="154"/>
                    <a:pt x="115" y="156"/>
                    <a:pt x="119" y="156"/>
                  </a:cubicBezTo>
                  <a:cubicBezTo>
                    <a:pt x="120" y="156"/>
                    <a:pt x="120" y="156"/>
                    <a:pt x="121" y="156"/>
                  </a:cubicBezTo>
                  <a:lnTo>
                    <a:pt x="121" y="118"/>
                  </a:lnTo>
                  <a:close/>
                  <a:moveTo>
                    <a:pt x="71" y="0"/>
                  </a:moveTo>
                  <a:cubicBezTo>
                    <a:pt x="98" y="0"/>
                    <a:pt x="98" y="0"/>
                    <a:pt x="98" y="0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0"/>
                    <a:pt x="71" y="0"/>
                    <a:pt x="71" y="0"/>
                  </a:cubicBezTo>
                  <a:close/>
                  <a:moveTo>
                    <a:pt x="71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98" y="80"/>
                    <a:pt x="98" y="80"/>
                    <a:pt x="98" y="80"/>
                  </a:cubicBezTo>
                  <a:cubicBezTo>
                    <a:pt x="96" y="80"/>
                    <a:pt x="94" y="80"/>
                    <a:pt x="91" y="80"/>
                  </a:cubicBezTo>
                  <a:cubicBezTo>
                    <a:pt x="85" y="80"/>
                    <a:pt x="78" y="83"/>
                    <a:pt x="71" y="8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98" y="211"/>
                  </a:moveTo>
                  <a:cubicBezTo>
                    <a:pt x="71" y="211"/>
                    <a:pt x="71" y="211"/>
                    <a:pt x="71" y="211"/>
                  </a:cubicBezTo>
                  <a:cubicBezTo>
                    <a:pt x="71" y="166"/>
                    <a:pt x="71" y="166"/>
                    <a:pt x="71" y="166"/>
                  </a:cubicBezTo>
                  <a:cubicBezTo>
                    <a:pt x="82" y="166"/>
                    <a:pt x="82" y="166"/>
                    <a:pt x="82" y="166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7" y="146"/>
                    <a:pt x="97" y="146"/>
                    <a:pt x="97" y="146"/>
                  </a:cubicBezTo>
                  <a:cubicBezTo>
                    <a:pt x="97" y="148"/>
                    <a:pt x="97" y="150"/>
                    <a:pt x="97" y="152"/>
                  </a:cubicBezTo>
                  <a:cubicBezTo>
                    <a:pt x="97" y="155"/>
                    <a:pt x="97" y="158"/>
                    <a:pt x="98" y="160"/>
                  </a:cubicBezTo>
                  <a:cubicBezTo>
                    <a:pt x="98" y="211"/>
                    <a:pt x="98" y="211"/>
                    <a:pt x="98" y="211"/>
                  </a:cubicBezTo>
                  <a:close/>
                  <a:moveTo>
                    <a:pt x="71" y="137"/>
                  </a:moveTo>
                  <a:cubicBezTo>
                    <a:pt x="74" y="124"/>
                    <a:pt x="74" y="124"/>
                    <a:pt x="74" y="124"/>
                  </a:cubicBezTo>
                  <a:cubicBezTo>
                    <a:pt x="73" y="124"/>
                    <a:pt x="72" y="124"/>
                    <a:pt x="71" y="123"/>
                  </a:cubicBezTo>
                  <a:cubicBezTo>
                    <a:pt x="71" y="137"/>
                    <a:pt x="71" y="137"/>
                    <a:pt x="71" y="137"/>
                  </a:cubicBezTo>
                  <a:close/>
                  <a:moveTo>
                    <a:pt x="71" y="118"/>
                  </a:moveTo>
                  <a:cubicBezTo>
                    <a:pt x="73" y="118"/>
                    <a:pt x="74" y="119"/>
                    <a:pt x="75" y="11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79" y="90"/>
                    <a:pt x="75" y="93"/>
                    <a:pt x="71" y="98"/>
                  </a:cubicBezTo>
                  <a:lnTo>
                    <a:pt x="71" y="118"/>
                  </a:lnTo>
                  <a:close/>
                  <a:moveTo>
                    <a:pt x="60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0"/>
                    <a:pt x="60" y="0"/>
                    <a:pt x="60" y="0"/>
                  </a:cubicBezTo>
                  <a:close/>
                  <a:moveTo>
                    <a:pt x="60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71" y="88"/>
                    <a:pt x="71" y="88"/>
                    <a:pt x="71" y="88"/>
                  </a:cubicBezTo>
                  <a:cubicBezTo>
                    <a:pt x="71" y="89"/>
                    <a:pt x="71" y="89"/>
                    <a:pt x="71" y="89"/>
                  </a:cubicBezTo>
                  <a:cubicBezTo>
                    <a:pt x="67" y="92"/>
                    <a:pt x="64" y="96"/>
                    <a:pt x="60" y="100"/>
                  </a:cubicBezTo>
                  <a:cubicBezTo>
                    <a:pt x="60" y="37"/>
                    <a:pt x="60" y="37"/>
                    <a:pt x="60" y="37"/>
                  </a:cubicBezTo>
                  <a:close/>
                  <a:moveTo>
                    <a:pt x="71" y="211"/>
                  </a:moveTo>
                  <a:cubicBezTo>
                    <a:pt x="60" y="211"/>
                    <a:pt x="60" y="211"/>
                    <a:pt x="60" y="211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4" y="121"/>
                    <a:pt x="68" y="122"/>
                    <a:pt x="71" y="123"/>
                  </a:cubicBezTo>
                  <a:cubicBezTo>
                    <a:pt x="71" y="137"/>
                    <a:pt x="71" y="137"/>
                    <a:pt x="71" y="137"/>
                  </a:cubicBezTo>
                  <a:cubicBezTo>
                    <a:pt x="65" y="166"/>
                    <a:pt x="65" y="166"/>
                    <a:pt x="65" y="166"/>
                  </a:cubicBezTo>
                  <a:cubicBezTo>
                    <a:pt x="71" y="166"/>
                    <a:pt x="71" y="166"/>
                    <a:pt x="71" y="166"/>
                  </a:cubicBezTo>
                  <a:cubicBezTo>
                    <a:pt x="71" y="211"/>
                    <a:pt x="71" y="211"/>
                    <a:pt x="71" y="211"/>
                  </a:cubicBezTo>
                  <a:close/>
                  <a:moveTo>
                    <a:pt x="71" y="98"/>
                  </a:moveTo>
                  <a:cubicBezTo>
                    <a:pt x="68" y="102"/>
                    <a:pt x="65" y="108"/>
                    <a:pt x="61" y="115"/>
                  </a:cubicBezTo>
                  <a:cubicBezTo>
                    <a:pt x="65" y="116"/>
                    <a:pt x="68" y="117"/>
                    <a:pt x="71" y="118"/>
                  </a:cubicBezTo>
                  <a:lnTo>
                    <a:pt x="71" y="98"/>
                  </a:lnTo>
                  <a:close/>
                  <a:moveTo>
                    <a:pt x="29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18" y="9"/>
                    <a:pt x="12" y="15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30"/>
                    <a:pt x="18" y="37"/>
                    <a:pt x="26" y="37"/>
                  </a:cubicBezTo>
                  <a:cubicBezTo>
                    <a:pt x="60" y="37"/>
                    <a:pt x="60" y="37"/>
                    <a:pt x="60" y="37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7" y="104"/>
                    <a:pt x="54" y="109"/>
                    <a:pt x="51" y="114"/>
                  </a:cubicBezTo>
                  <a:cubicBezTo>
                    <a:pt x="48" y="114"/>
                    <a:pt x="46" y="113"/>
                    <a:pt x="45" y="113"/>
                  </a:cubicBezTo>
                  <a:cubicBezTo>
                    <a:pt x="38" y="113"/>
                    <a:pt x="32" y="115"/>
                    <a:pt x="28" y="118"/>
                  </a:cubicBezTo>
                  <a:cubicBezTo>
                    <a:pt x="23" y="120"/>
                    <a:pt x="21" y="124"/>
                    <a:pt x="21" y="128"/>
                  </a:cubicBezTo>
                  <a:cubicBezTo>
                    <a:pt x="21" y="130"/>
                    <a:pt x="22" y="131"/>
                    <a:pt x="23" y="133"/>
                  </a:cubicBezTo>
                  <a:cubicBezTo>
                    <a:pt x="24" y="134"/>
                    <a:pt x="26" y="134"/>
                    <a:pt x="29" y="134"/>
                  </a:cubicBezTo>
                  <a:cubicBezTo>
                    <a:pt x="30" y="134"/>
                    <a:pt x="31" y="134"/>
                    <a:pt x="33" y="133"/>
                  </a:cubicBezTo>
                  <a:cubicBezTo>
                    <a:pt x="34" y="132"/>
                    <a:pt x="35" y="131"/>
                    <a:pt x="35" y="130"/>
                  </a:cubicBezTo>
                  <a:cubicBezTo>
                    <a:pt x="35" y="129"/>
                    <a:pt x="34" y="128"/>
                    <a:pt x="34" y="127"/>
                  </a:cubicBezTo>
                  <a:cubicBezTo>
                    <a:pt x="34" y="127"/>
                    <a:pt x="33" y="126"/>
                    <a:pt x="33" y="126"/>
                  </a:cubicBezTo>
                  <a:cubicBezTo>
                    <a:pt x="34" y="124"/>
                    <a:pt x="35" y="123"/>
                    <a:pt x="38" y="122"/>
                  </a:cubicBezTo>
                  <a:cubicBezTo>
                    <a:pt x="40" y="121"/>
                    <a:pt x="43" y="120"/>
                    <a:pt x="47" y="120"/>
                  </a:cubicBezTo>
                  <a:cubicBezTo>
                    <a:pt x="44" y="125"/>
                    <a:pt x="42" y="129"/>
                    <a:pt x="40" y="134"/>
                  </a:cubicBezTo>
                  <a:cubicBezTo>
                    <a:pt x="33" y="148"/>
                    <a:pt x="30" y="159"/>
                    <a:pt x="30" y="167"/>
                  </a:cubicBezTo>
                  <a:cubicBezTo>
                    <a:pt x="30" y="173"/>
                    <a:pt x="32" y="176"/>
                    <a:pt x="36" y="178"/>
                  </a:cubicBezTo>
                  <a:cubicBezTo>
                    <a:pt x="37" y="179"/>
                    <a:pt x="41" y="180"/>
                    <a:pt x="45" y="180"/>
                  </a:cubicBezTo>
                  <a:cubicBezTo>
                    <a:pt x="44" y="178"/>
                    <a:pt x="44" y="176"/>
                    <a:pt x="44" y="173"/>
                  </a:cubicBezTo>
                  <a:cubicBezTo>
                    <a:pt x="44" y="170"/>
                    <a:pt x="44" y="167"/>
                    <a:pt x="45" y="163"/>
                  </a:cubicBezTo>
                  <a:cubicBezTo>
                    <a:pt x="47" y="150"/>
                    <a:pt x="52" y="136"/>
                    <a:pt x="59" y="120"/>
                  </a:cubicBezTo>
                  <a:cubicBezTo>
                    <a:pt x="59" y="120"/>
                    <a:pt x="60" y="120"/>
                    <a:pt x="60" y="120"/>
                  </a:cubicBezTo>
                  <a:cubicBezTo>
                    <a:pt x="60" y="211"/>
                    <a:pt x="60" y="211"/>
                    <a:pt x="60" y="211"/>
                  </a:cubicBezTo>
                  <a:cubicBezTo>
                    <a:pt x="29" y="211"/>
                    <a:pt x="29" y="211"/>
                    <a:pt x="29" y="211"/>
                  </a:cubicBezTo>
                  <a:cubicBezTo>
                    <a:pt x="13" y="211"/>
                    <a:pt x="0" y="198"/>
                    <a:pt x="0" y="183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3"/>
                    <a:pt x="13" y="0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70" name="Freeform 75"/>
            <p:cNvSpPr>
              <a:spLocks noEditPoints="1"/>
            </p:cNvSpPr>
            <p:nvPr/>
          </p:nvSpPr>
          <p:spPr bwMode="auto">
            <a:xfrm>
              <a:off x="5941813" y="2976144"/>
              <a:ext cx="427435" cy="428625"/>
            </a:xfrm>
            <a:custGeom>
              <a:avLst/>
              <a:gdLst>
                <a:gd name="T0" fmla="*/ 249 w 261"/>
                <a:gd name="T1" fmla="*/ 220 h 262"/>
                <a:gd name="T2" fmla="*/ 261 w 261"/>
                <a:gd name="T3" fmla="*/ 70 h 262"/>
                <a:gd name="T4" fmla="*/ 249 w 261"/>
                <a:gd name="T5" fmla="*/ 70 h 262"/>
                <a:gd name="T6" fmla="*/ 249 w 261"/>
                <a:gd name="T7" fmla="*/ 154 h 262"/>
                <a:gd name="T8" fmla="*/ 227 w 261"/>
                <a:gd name="T9" fmla="*/ 180 h 262"/>
                <a:gd name="T10" fmla="*/ 209 w 261"/>
                <a:gd name="T11" fmla="*/ 262 h 262"/>
                <a:gd name="T12" fmla="*/ 209 w 261"/>
                <a:gd name="T13" fmla="*/ 262 h 262"/>
                <a:gd name="T14" fmla="*/ 209 w 261"/>
                <a:gd name="T15" fmla="*/ 15 h 262"/>
                <a:gd name="T16" fmla="*/ 203 w 261"/>
                <a:gd name="T17" fmla="*/ 28 h 262"/>
                <a:gd name="T18" fmla="*/ 209 w 261"/>
                <a:gd name="T19" fmla="*/ 50 h 262"/>
                <a:gd name="T20" fmla="*/ 201 w 261"/>
                <a:gd name="T21" fmla="*/ 120 h 262"/>
                <a:gd name="T22" fmla="*/ 209 w 261"/>
                <a:gd name="T23" fmla="*/ 197 h 262"/>
                <a:gd name="T24" fmla="*/ 209 w 261"/>
                <a:gd name="T25" fmla="*/ 197 h 262"/>
                <a:gd name="T26" fmla="*/ 195 w 261"/>
                <a:gd name="T27" fmla="*/ 232 h 262"/>
                <a:gd name="T28" fmla="*/ 168 w 261"/>
                <a:gd name="T29" fmla="*/ 36 h 262"/>
                <a:gd name="T30" fmla="*/ 195 w 261"/>
                <a:gd name="T31" fmla="*/ 20 h 262"/>
                <a:gd name="T32" fmla="*/ 195 w 261"/>
                <a:gd name="T33" fmla="*/ 50 h 262"/>
                <a:gd name="T34" fmla="*/ 195 w 261"/>
                <a:gd name="T35" fmla="*/ 120 h 262"/>
                <a:gd name="T36" fmla="*/ 168 w 261"/>
                <a:gd name="T37" fmla="*/ 220 h 262"/>
                <a:gd name="T38" fmla="*/ 192 w 261"/>
                <a:gd name="T39" fmla="*/ 249 h 262"/>
                <a:gd name="T40" fmla="*/ 168 w 261"/>
                <a:gd name="T41" fmla="*/ 21 h 262"/>
                <a:gd name="T42" fmla="*/ 168 w 261"/>
                <a:gd name="T43" fmla="*/ 44 h 262"/>
                <a:gd name="T44" fmla="*/ 135 w 261"/>
                <a:gd name="T45" fmla="*/ 120 h 262"/>
                <a:gd name="T46" fmla="*/ 167 w 261"/>
                <a:gd name="T47" fmla="*/ 198 h 262"/>
                <a:gd name="T48" fmla="*/ 167 w 261"/>
                <a:gd name="T49" fmla="*/ 167 h 262"/>
                <a:gd name="T50" fmla="*/ 130 w 261"/>
                <a:gd name="T51" fmla="*/ 147 h 262"/>
                <a:gd name="T52" fmla="*/ 93 w 261"/>
                <a:gd name="T53" fmla="*/ 44 h 262"/>
                <a:gd name="T54" fmla="*/ 130 w 261"/>
                <a:gd name="T55" fmla="*/ 0 h 262"/>
                <a:gd name="T56" fmla="*/ 126 w 261"/>
                <a:gd name="T57" fmla="*/ 120 h 262"/>
                <a:gd name="T58" fmla="*/ 130 w 261"/>
                <a:gd name="T59" fmla="*/ 159 h 262"/>
                <a:gd name="T60" fmla="*/ 130 w 261"/>
                <a:gd name="T61" fmla="*/ 179 h 262"/>
                <a:gd name="T62" fmla="*/ 130 w 261"/>
                <a:gd name="T63" fmla="*/ 198 h 262"/>
                <a:gd name="T64" fmla="*/ 93 w 261"/>
                <a:gd name="T65" fmla="*/ 3 h 262"/>
                <a:gd name="T66" fmla="*/ 93 w 261"/>
                <a:gd name="T67" fmla="*/ 36 h 262"/>
                <a:gd name="T68" fmla="*/ 67 w 261"/>
                <a:gd name="T69" fmla="*/ 20 h 262"/>
                <a:gd name="T70" fmla="*/ 67 w 261"/>
                <a:gd name="T71" fmla="*/ 70 h 262"/>
                <a:gd name="T72" fmla="*/ 92 w 261"/>
                <a:gd name="T73" fmla="*/ 147 h 262"/>
                <a:gd name="T74" fmla="*/ 92 w 261"/>
                <a:gd name="T75" fmla="*/ 179 h 262"/>
                <a:gd name="T76" fmla="*/ 93 w 261"/>
                <a:gd name="T77" fmla="*/ 198 h 262"/>
                <a:gd name="T78" fmla="*/ 67 w 261"/>
                <a:gd name="T79" fmla="*/ 171 h 262"/>
                <a:gd name="T80" fmla="*/ 69 w 261"/>
                <a:gd name="T81" fmla="*/ 232 h 262"/>
                <a:gd name="T82" fmla="*/ 58 w 261"/>
                <a:gd name="T83" fmla="*/ 28 h 262"/>
                <a:gd name="T84" fmla="*/ 67 w 261"/>
                <a:gd name="T85" fmla="*/ 9 h 262"/>
                <a:gd name="T86" fmla="*/ 67 w 261"/>
                <a:gd name="T87" fmla="*/ 120 h 262"/>
                <a:gd name="T88" fmla="*/ 67 w 261"/>
                <a:gd name="T89" fmla="*/ 188 h 262"/>
                <a:gd name="T90" fmla="*/ 67 w 261"/>
                <a:gd name="T91" fmla="*/ 232 h 262"/>
                <a:gd name="T92" fmla="*/ 67 w 261"/>
                <a:gd name="T93" fmla="*/ 232 h 262"/>
                <a:gd name="T94" fmla="*/ 52 w 261"/>
                <a:gd name="T95" fmla="*/ 50 h 262"/>
                <a:gd name="T96" fmla="*/ 12 w 261"/>
                <a:gd name="T97" fmla="*/ 220 h 262"/>
                <a:gd name="T98" fmla="*/ 52 w 261"/>
                <a:gd name="T99" fmla="*/ 232 h 262"/>
                <a:gd name="T100" fmla="*/ 52 w 261"/>
                <a:gd name="T101" fmla="*/ 232 h 262"/>
                <a:gd name="T102" fmla="*/ 12 w 261"/>
                <a:gd name="T103" fmla="*/ 114 h 262"/>
                <a:gd name="T104" fmla="*/ 0 w 261"/>
                <a:gd name="T105" fmla="*/ 104 h 262"/>
                <a:gd name="T106" fmla="*/ 12 w 261"/>
                <a:gd name="T107" fmla="*/ 154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61" h="262">
                  <a:moveTo>
                    <a:pt x="249" y="220"/>
                  </a:moveTo>
                  <a:cubicBezTo>
                    <a:pt x="249" y="154"/>
                    <a:pt x="249" y="154"/>
                    <a:pt x="249" y="154"/>
                  </a:cubicBezTo>
                  <a:cubicBezTo>
                    <a:pt x="251" y="157"/>
                    <a:pt x="252" y="160"/>
                    <a:pt x="252" y="164"/>
                  </a:cubicBezTo>
                  <a:cubicBezTo>
                    <a:pt x="252" y="220"/>
                    <a:pt x="252" y="220"/>
                    <a:pt x="252" y="220"/>
                  </a:cubicBezTo>
                  <a:cubicBezTo>
                    <a:pt x="249" y="220"/>
                    <a:pt x="249" y="220"/>
                    <a:pt x="249" y="220"/>
                  </a:cubicBezTo>
                  <a:close/>
                  <a:moveTo>
                    <a:pt x="249" y="114"/>
                  </a:moveTo>
                  <a:cubicBezTo>
                    <a:pt x="249" y="70"/>
                    <a:pt x="249" y="70"/>
                    <a:pt x="249" y="70"/>
                  </a:cubicBezTo>
                  <a:cubicBezTo>
                    <a:pt x="250" y="70"/>
                    <a:pt x="250" y="70"/>
                    <a:pt x="250" y="69"/>
                  </a:cubicBezTo>
                  <a:cubicBezTo>
                    <a:pt x="257" y="67"/>
                    <a:pt x="257" y="67"/>
                    <a:pt x="257" y="67"/>
                  </a:cubicBezTo>
                  <a:cubicBezTo>
                    <a:pt x="259" y="66"/>
                    <a:pt x="261" y="67"/>
                    <a:pt x="261" y="70"/>
                  </a:cubicBezTo>
                  <a:cubicBezTo>
                    <a:pt x="261" y="104"/>
                    <a:pt x="261" y="104"/>
                    <a:pt x="261" y="104"/>
                  </a:cubicBezTo>
                  <a:cubicBezTo>
                    <a:pt x="261" y="107"/>
                    <a:pt x="259" y="110"/>
                    <a:pt x="257" y="111"/>
                  </a:cubicBezTo>
                  <a:cubicBezTo>
                    <a:pt x="250" y="113"/>
                    <a:pt x="250" y="113"/>
                    <a:pt x="250" y="113"/>
                  </a:cubicBezTo>
                  <a:cubicBezTo>
                    <a:pt x="250" y="114"/>
                    <a:pt x="250" y="114"/>
                    <a:pt x="249" y="114"/>
                  </a:cubicBezTo>
                  <a:close/>
                  <a:moveTo>
                    <a:pt x="249" y="70"/>
                  </a:moveTo>
                  <a:cubicBezTo>
                    <a:pt x="249" y="114"/>
                    <a:pt x="249" y="114"/>
                    <a:pt x="249" y="114"/>
                  </a:cubicBezTo>
                  <a:cubicBezTo>
                    <a:pt x="248" y="114"/>
                    <a:pt x="246" y="112"/>
                    <a:pt x="246" y="110"/>
                  </a:cubicBezTo>
                  <a:cubicBezTo>
                    <a:pt x="246" y="76"/>
                    <a:pt x="246" y="76"/>
                    <a:pt x="246" y="76"/>
                  </a:cubicBezTo>
                  <a:cubicBezTo>
                    <a:pt x="246" y="74"/>
                    <a:pt x="248" y="71"/>
                    <a:pt x="249" y="70"/>
                  </a:cubicBezTo>
                  <a:close/>
                  <a:moveTo>
                    <a:pt x="249" y="154"/>
                  </a:moveTo>
                  <a:cubicBezTo>
                    <a:pt x="246" y="150"/>
                    <a:pt x="241" y="146"/>
                    <a:pt x="235" y="146"/>
                  </a:cubicBezTo>
                  <a:cubicBezTo>
                    <a:pt x="235" y="50"/>
                    <a:pt x="235" y="50"/>
                    <a:pt x="235" y="50"/>
                  </a:cubicBezTo>
                  <a:cubicBezTo>
                    <a:pt x="209" y="50"/>
                    <a:pt x="209" y="50"/>
                    <a:pt x="209" y="50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19" y="162"/>
                    <a:pt x="227" y="170"/>
                    <a:pt x="227" y="180"/>
                  </a:cubicBezTo>
                  <a:cubicBezTo>
                    <a:pt x="227" y="189"/>
                    <a:pt x="219" y="197"/>
                    <a:pt x="209" y="197"/>
                  </a:cubicBezTo>
                  <a:cubicBezTo>
                    <a:pt x="209" y="220"/>
                    <a:pt x="209" y="220"/>
                    <a:pt x="209" y="220"/>
                  </a:cubicBezTo>
                  <a:cubicBezTo>
                    <a:pt x="249" y="220"/>
                    <a:pt x="249" y="220"/>
                    <a:pt x="249" y="220"/>
                  </a:cubicBezTo>
                  <a:cubicBezTo>
                    <a:pt x="249" y="154"/>
                    <a:pt x="249" y="154"/>
                    <a:pt x="249" y="154"/>
                  </a:cubicBezTo>
                  <a:close/>
                  <a:moveTo>
                    <a:pt x="209" y="262"/>
                  </a:moveTo>
                  <a:cubicBezTo>
                    <a:pt x="209" y="232"/>
                    <a:pt x="209" y="232"/>
                    <a:pt x="209" y="232"/>
                  </a:cubicBezTo>
                  <a:cubicBezTo>
                    <a:pt x="226" y="232"/>
                    <a:pt x="226" y="232"/>
                    <a:pt x="226" y="232"/>
                  </a:cubicBezTo>
                  <a:cubicBezTo>
                    <a:pt x="226" y="249"/>
                    <a:pt x="226" y="249"/>
                    <a:pt x="226" y="249"/>
                  </a:cubicBezTo>
                  <a:cubicBezTo>
                    <a:pt x="226" y="257"/>
                    <a:pt x="220" y="262"/>
                    <a:pt x="213" y="262"/>
                  </a:cubicBezTo>
                  <a:cubicBezTo>
                    <a:pt x="209" y="262"/>
                    <a:pt x="209" y="262"/>
                    <a:pt x="209" y="262"/>
                  </a:cubicBezTo>
                  <a:close/>
                  <a:moveTo>
                    <a:pt x="209" y="44"/>
                  </a:moveTo>
                  <a:cubicBezTo>
                    <a:pt x="209" y="15"/>
                    <a:pt x="209" y="15"/>
                    <a:pt x="209" y="15"/>
                  </a:cubicBezTo>
                  <a:cubicBezTo>
                    <a:pt x="225" y="23"/>
                    <a:pt x="235" y="33"/>
                    <a:pt x="235" y="44"/>
                  </a:cubicBezTo>
                  <a:lnTo>
                    <a:pt x="209" y="44"/>
                  </a:lnTo>
                  <a:close/>
                  <a:moveTo>
                    <a:pt x="209" y="15"/>
                  </a:moveTo>
                  <a:cubicBezTo>
                    <a:pt x="209" y="44"/>
                    <a:pt x="209" y="44"/>
                    <a:pt x="209" y="44"/>
                  </a:cubicBezTo>
                  <a:cubicBezTo>
                    <a:pt x="195" y="44"/>
                    <a:pt x="195" y="44"/>
                    <a:pt x="195" y="44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9" y="37"/>
                    <a:pt x="203" y="33"/>
                    <a:pt x="203" y="28"/>
                  </a:cubicBezTo>
                  <a:cubicBezTo>
                    <a:pt x="203" y="24"/>
                    <a:pt x="199" y="20"/>
                    <a:pt x="195" y="20"/>
                  </a:cubicBezTo>
                  <a:cubicBezTo>
                    <a:pt x="195" y="20"/>
                    <a:pt x="195" y="20"/>
                    <a:pt x="195" y="20"/>
                  </a:cubicBezTo>
                  <a:cubicBezTo>
                    <a:pt x="195" y="9"/>
                    <a:pt x="195" y="9"/>
                    <a:pt x="195" y="9"/>
                  </a:cubicBezTo>
                  <a:cubicBezTo>
                    <a:pt x="200" y="11"/>
                    <a:pt x="205" y="13"/>
                    <a:pt x="209" y="15"/>
                  </a:cubicBezTo>
                  <a:close/>
                  <a:moveTo>
                    <a:pt x="209" y="50"/>
                  </a:move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3" y="162"/>
                    <a:pt x="198" y="166"/>
                    <a:pt x="195" y="171"/>
                  </a:cubicBezTo>
                  <a:cubicBezTo>
                    <a:pt x="195" y="120"/>
                    <a:pt x="195" y="120"/>
                    <a:pt x="195" y="120"/>
                  </a:cubicBezTo>
                  <a:cubicBezTo>
                    <a:pt x="201" y="120"/>
                    <a:pt x="201" y="120"/>
                    <a:pt x="201" y="120"/>
                  </a:cubicBezTo>
                  <a:cubicBezTo>
                    <a:pt x="201" y="70"/>
                    <a:pt x="201" y="70"/>
                    <a:pt x="201" y="70"/>
                  </a:cubicBezTo>
                  <a:cubicBezTo>
                    <a:pt x="195" y="70"/>
                    <a:pt x="195" y="70"/>
                    <a:pt x="195" y="70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209" y="50"/>
                    <a:pt x="209" y="50"/>
                    <a:pt x="209" y="50"/>
                  </a:cubicBezTo>
                  <a:close/>
                  <a:moveTo>
                    <a:pt x="209" y="197"/>
                  </a:moveTo>
                  <a:cubicBezTo>
                    <a:pt x="209" y="220"/>
                    <a:pt x="209" y="220"/>
                    <a:pt x="209" y="220"/>
                  </a:cubicBezTo>
                  <a:cubicBezTo>
                    <a:pt x="195" y="220"/>
                    <a:pt x="195" y="220"/>
                    <a:pt x="195" y="220"/>
                  </a:cubicBezTo>
                  <a:cubicBezTo>
                    <a:pt x="195" y="188"/>
                    <a:pt x="195" y="188"/>
                    <a:pt x="195" y="188"/>
                  </a:cubicBezTo>
                  <a:cubicBezTo>
                    <a:pt x="198" y="193"/>
                    <a:pt x="203" y="197"/>
                    <a:pt x="209" y="197"/>
                  </a:cubicBezTo>
                  <a:cubicBezTo>
                    <a:pt x="209" y="197"/>
                    <a:pt x="209" y="197"/>
                    <a:pt x="209" y="197"/>
                  </a:cubicBezTo>
                  <a:close/>
                  <a:moveTo>
                    <a:pt x="209" y="232"/>
                  </a:moveTo>
                  <a:cubicBezTo>
                    <a:pt x="209" y="262"/>
                    <a:pt x="209" y="262"/>
                    <a:pt x="209" y="262"/>
                  </a:cubicBezTo>
                  <a:cubicBezTo>
                    <a:pt x="206" y="262"/>
                    <a:pt x="206" y="262"/>
                    <a:pt x="206" y="262"/>
                  </a:cubicBezTo>
                  <a:cubicBezTo>
                    <a:pt x="201" y="262"/>
                    <a:pt x="197" y="260"/>
                    <a:pt x="195" y="257"/>
                  </a:cubicBezTo>
                  <a:cubicBezTo>
                    <a:pt x="195" y="232"/>
                    <a:pt x="195" y="232"/>
                    <a:pt x="195" y="232"/>
                  </a:cubicBezTo>
                  <a:lnTo>
                    <a:pt x="209" y="232"/>
                  </a:lnTo>
                  <a:close/>
                  <a:moveTo>
                    <a:pt x="171" y="20"/>
                  </a:moveTo>
                  <a:cubicBezTo>
                    <a:pt x="175" y="20"/>
                    <a:pt x="179" y="24"/>
                    <a:pt x="179" y="28"/>
                  </a:cubicBezTo>
                  <a:cubicBezTo>
                    <a:pt x="179" y="33"/>
                    <a:pt x="175" y="37"/>
                    <a:pt x="171" y="37"/>
                  </a:cubicBezTo>
                  <a:cubicBezTo>
                    <a:pt x="170" y="37"/>
                    <a:pt x="169" y="37"/>
                    <a:pt x="168" y="36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95" y="44"/>
                    <a:pt x="195" y="44"/>
                    <a:pt x="195" y="44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0" y="37"/>
                    <a:pt x="186" y="33"/>
                    <a:pt x="186" y="28"/>
                  </a:cubicBezTo>
                  <a:cubicBezTo>
                    <a:pt x="186" y="24"/>
                    <a:pt x="190" y="20"/>
                    <a:pt x="195" y="20"/>
                  </a:cubicBezTo>
                  <a:cubicBezTo>
                    <a:pt x="195" y="9"/>
                    <a:pt x="195" y="9"/>
                    <a:pt x="195" y="9"/>
                  </a:cubicBezTo>
                  <a:cubicBezTo>
                    <a:pt x="187" y="6"/>
                    <a:pt x="178" y="4"/>
                    <a:pt x="168" y="3"/>
                  </a:cubicBezTo>
                  <a:cubicBezTo>
                    <a:pt x="168" y="21"/>
                    <a:pt x="168" y="21"/>
                    <a:pt x="168" y="21"/>
                  </a:cubicBezTo>
                  <a:cubicBezTo>
                    <a:pt x="169" y="20"/>
                    <a:pt x="170" y="20"/>
                    <a:pt x="171" y="20"/>
                  </a:cubicBezTo>
                  <a:close/>
                  <a:moveTo>
                    <a:pt x="195" y="50"/>
                  </a:moveTo>
                  <a:cubicBezTo>
                    <a:pt x="195" y="70"/>
                    <a:pt x="195" y="70"/>
                    <a:pt x="195" y="70"/>
                  </a:cubicBezTo>
                  <a:cubicBezTo>
                    <a:pt x="168" y="70"/>
                    <a:pt x="168" y="70"/>
                    <a:pt x="168" y="70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95" y="50"/>
                    <a:pt x="195" y="50"/>
                    <a:pt x="195" y="50"/>
                  </a:cubicBezTo>
                  <a:close/>
                  <a:moveTo>
                    <a:pt x="195" y="120"/>
                  </a:moveTo>
                  <a:cubicBezTo>
                    <a:pt x="195" y="171"/>
                    <a:pt x="195" y="171"/>
                    <a:pt x="195" y="171"/>
                  </a:cubicBezTo>
                  <a:cubicBezTo>
                    <a:pt x="193" y="173"/>
                    <a:pt x="192" y="176"/>
                    <a:pt x="192" y="180"/>
                  </a:cubicBezTo>
                  <a:cubicBezTo>
                    <a:pt x="192" y="183"/>
                    <a:pt x="193" y="186"/>
                    <a:pt x="195" y="188"/>
                  </a:cubicBezTo>
                  <a:cubicBezTo>
                    <a:pt x="195" y="220"/>
                    <a:pt x="195" y="220"/>
                    <a:pt x="195" y="220"/>
                  </a:cubicBezTo>
                  <a:cubicBezTo>
                    <a:pt x="168" y="220"/>
                    <a:pt x="168" y="220"/>
                    <a:pt x="168" y="220"/>
                  </a:cubicBezTo>
                  <a:cubicBezTo>
                    <a:pt x="168" y="120"/>
                    <a:pt x="168" y="120"/>
                    <a:pt x="168" y="120"/>
                  </a:cubicBezTo>
                  <a:cubicBezTo>
                    <a:pt x="195" y="120"/>
                    <a:pt x="195" y="120"/>
                    <a:pt x="195" y="120"/>
                  </a:cubicBezTo>
                  <a:close/>
                  <a:moveTo>
                    <a:pt x="195" y="232"/>
                  </a:moveTo>
                  <a:cubicBezTo>
                    <a:pt x="195" y="257"/>
                    <a:pt x="195" y="257"/>
                    <a:pt x="195" y="257"/>
                  </a:cubicBezTo>
                  <a:cubicBezTo>
                    <a:pt x="193" y="254"/>
                    <a:pt x="192" y="252"/>
                    <a:pt x="192" y="249"/>
                  </a:cubicBezTo>
                  <a:cubicBezTo>
                    <a:pt x="192" y="232"/>
                    <a:pt x="192" y="232"/>
                    <a:pt x="192" y="232"/>
                  </a:cubicBezTo>
                  <a:lnTo>
                    <a:pt x="195" y="232"/>
                  </a:lnTo>
                  <a:close/>
                  <a:moveTo>
                    <a:pt x="168" y="36"/>
                  </a:moveTo>
                  <a:cubicBezTo>
                    <a:pt x="165" y="35"/>
                    <a:pt x="162" y="32"/>
                    <a:pt x="162" y="28"/>
                  </a:cubicBezTo>
                  <a:cubicBezTo>
                    <a:pt x="162" y="25"/>
                    <a:pt x="165" y="22"/>
                    <a:pt x="168" y="21"/>
                  </a:cubicBezTo>
                  <a:cubicBezTo>
                    <a:pt x="168" y="3"/>
                    <a:pt x="168" y="3"/>
                    <a:pt x="168" y="3"/>
                  </a:cubicBezTo>
                  <a:cubicBezTo>
                    <a:pt x="157" y="1"/>
                    <a:pt x="144" y="0"/>
                    <a:pt x="131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68" y="36"/>
                    <a:pt x="168" y="36"/>
                    <a:pt x="168" y="36"/>
                  </a:cubicBezTo>
                  <a:close/>
                  <a:moveTo>
                    <a:pt x="168" y="50"/>
                  </a:moveTo>
                  <a:cubicBezTo>
                    <a:pt x="168" y="70"/>
                    <a:pt x="168" y="70"/>
                    <a:pt x="168" y="70"/>
                  </a:cubicBezTo>
                  <a:cubicBezTo>
                    <a:pt x="135" y="70"/>
                    <a:pt x="135" y="70"/>
                    <a:pt x="135" y="70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68" y="120"/>
                    <a:pt x="168" y="120"/>
                    <a:pt x="168" y="120"/>
                  </a:cubicBezTo>
                  <a:cubicBezTo>
                    <a:pt x="168" y="220"/>
                    <a:pt x="168" y="220"/>
                    <a:pt x="168" y="220"/>
                  </a:cubicBezTo>
                  <a:cubicBezTo>
                    <a:pt x="130" y="220"/>
                    <a:pt x="130" y="220"/>
                    <a:pt x="130" y="220"/>
                  </a:cubicBezTo>
                  <a:cubicBezTo>
                    <a:pt x="130" y="198"/>
                    <a:pt x="130" y="198"/>
                    <a:pt x="130" y="198"/>
                  </a:cubicBezTo>
                  <a:cubicBezTo>
                    <a:pt x="167" y="198"/>
                    <a:pt x="167" y="198"/>
                    <a:pt x="167" y="198"/>
                  </a:cubicBezTo>
                  <a:cubicBezTo>
                    <a:pt x="167" y="187"/>
                    <a:pt x="167" y="187"/>
                    <a:pt x="167" y="187"/>
                  </a:cubicBezTo>
                  <a:cubicBezTo>
                    <a:pt x="130" y="187"/>
                    <a:pt x="130" y="187"/>
                    <a:pt x="130" y="187"/>
                  </a:cubicBezTo>
                  <a:cubicBezTo>
                    <a:pt x="130" y="179"/>
                    <a:pt x="130" y="179"/>
                    <a:pt x="130" y="179"/>
                  </a:cubicBezTo>
                  <a:cubicBezTo>
                    <a:pt x="167" y="179"/>
                    <a:pt x="167" y="179"/>
                    <a:pt x="167" y="179"/>
                  </a:cubicBezTo>
                  <a:cubicBezTo>
                    <a:pt x="167" y="167"/>
                    <a:pt x="167" y="167"/>
                    <a:pt x="167" y="167"/>
                  </a:cubicBezTo>
                  <a:cubicBezTo>
                    <a:pt x="130" y="167"/>
                    <a:pt x="130" y="167"/>
                    <a:pt x="130" y="167"/>
                  </a:cubicBezTo>
                  <a:cubicBezTo>
                    <a:pt x="130" y="159"/>
                    <a:pt x="130" y="159"/>
                    <a:pt x="130" y="159"/>
                  </a:cubicBezTo>
                  <a:cubicBezTo>
                    <a:pt x="167" y="159"/>
                    <a:pt x="167" y="159"/>
                    <a:pt x="167" y="159"/>
                  </a:cubicBezTo>
                  <a:cubicBezTo>
                    <a:pt x="167" y="147"/>
                    <a:pt x="167" y="147"/>
                    <a:pt x="167" y="147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30" y="50"/>
                    <a:pt x="130" y="50"/>
                    <a:pt x="130" y="50"/>
                  </a:cubicBezTo>
                  <a:lnTo>
                    <a:pt x="168" y="50"/>
                  </a:lnTo>
                  <a:close/>
                  <a:moveTo>
                    <a:pt x="130" y="0"/>
                  </a:moveTo>
                  <a:cubicBezTo>
                    <a:pt x="130" y="44"/>
                    <a:pt x="130" y="44"/>
                    <a:pt x="130" y="44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6" y="35"/>
                    <a:pt x="99" y="32"/>
                    <a:pt x="99" y="28"/>
                  </a:cubicBezTo>
                  <a:cubicBezTo>
                    <a:pt x="99" y="25"/>
                    <a:pt x="96" y="22"/>
                    <a:pt x="93" y="21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104" y="1"/>
                    <a:pt x="117" y="0"/>
                    <a:pt x="130" y="0"/>
                  </a:cubicBezTo>
                  <a:close/>
                  <a:moveTo>
                    <a:pt x="130" y="50"/>
                  </a:moveTo>
                  <a:cubicBezTo>
                    <a:pt x="130" y="147"/>
                    <a:pt x="130" y="147"/>
                    <a:pt x="130" y="147"/>
                  </a:cubicBezTo>
                  <a:cubicBezTo>
                    <a:pt x="93" y="147"/>
                    <a:pt x="93" y="147"/>
                    <a:pt x="93" y="147"/>
                  </a:cubicBezTo>
                  <a:cubicBezTo>
                    <a:pt x="93" y="120"/>
                    <a:pt x="93" y="120"/>
                    <a:pt x="93" y="120"/>
                  </a:cubicBezTo>
                  <a:cubicBezTo>
                    <a:pt x="126" y="120"/>
                    <a:pt x="126" y="120"/>
                    <a:pt x="126" y="120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130" y="50"/>
                    <a:pt x="130" y="50"/>
                    <a:pt x="130" y="50"/>
                  </a:cubicBezTo>
                  <a:close/>
                  <a:moveTo>
                    <a:pt x="130" y="159"/>
                  </a:moveTo>
                  <a:cubicBezTo>
                    <a:pt x="130" y="167"/>
                    <a:pt x="130" y="167"/>
                    <a:pt x="130" y="167"/>
                  </a:cubicBezTo>
                  <a:cubicBezTo>
                    <a:pt x="93" y="167"/>
                    <a:pt x="93" y="167"/>
                    <a:pt x="93" y="167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130" y="159"/>
                    <a:pt x="130" y="159"/>
                    <a:pt x="130" y="159"/>
                  </a:cubicBezTo>
                  <a:close/>
                  <a:moveTo>
                    <a:pt x="130" y="179"/>
                  </a:moveTo>
                  <a:cubicBezTo>
                    <a:pt x="130" y="187"/>
                    <a:pt x="130" y="187"/>
                    <a:pt x="130" y="187"/>
                  </a:cubicBezTo>
                  <a:cubicBezTo>
                    <a:pt x="93" y="187"/>
                    <a:pt x="93" y="187"/>
                    <a:pt x="93" y="187"/>
                  </a:cubicBezTo>
                  <a:cubicBezTo>
                    <a:pt x="93" y="179"/>
                    <a:pt x="93" y="179"/>
                    <a:pt x="93" y="179"/>
                  </a:cubicBezTo>
                  <a:cubicBezTo>
                    <a:pt x="130" y="179"/>
                    <a:pt x="130" y="179"/>
                    <a:pt x="130" y="179"/>
                  </a:cubicBezTo>
                  <a:close/>
                  <a:moveTo>
                    <a:pt x="130" y="198"/>
                  </a:moveTo>
                  <a:cubicBezTo>
                    <a:pt x="130" y="220"/>
                    <a:pt x="130" y="220"/>
                    <a:pt x="130" y="220"/>
                  </a:cubicBezTo>
                  <a:cubicBezTo>
                    <a:pt x="93" y="220"/>
                    <a:pt x="93" y="220"/>
                    <a:pt x="93" y="220"/>
                  </a:cubicBezTo>
                  <a:cubicBezTo>
                    <a:pt x="93" y="198"/>
                    <a:pt x="93" y="198"/>
                    <a:pt x="93" y="198"/>
                  </a:cubicBezTo>
                  <a:lnTo>
                    <a:pt x="130" y="198"/>
                  </a:lnTo>
                  <a:close/>
                  <a:moveTo>
                    <a:pt x="93" y="3"/>
                  </a:moveTo>
                  <a:cubicBezTo>
                    <a:pt x="93" y="21"/>
                    <a:pt x="93" y="21"/>
                    <a:pt x="93" y="21"/>
                  </a:cubicBezTo>
                  <a:cubicBezTo>
                    <a:pt x="92" y="20"/>
                    <a:pt x="92" y="20"/>
                    <a:pt x="91" y="20"/>
                  </a:cubicBezTo>
                  <a:cubicBezTo>
                    <a:pt x="86" y="20"/>
                    <a:pt x="83" y="24"/>
                    <a:pt x="83" y="28"/>
                  </a:cubicBezTo>
                  <a:cubicBezTo>
                    <a:pt x="83" y="33"/>
                    <a:pt x="86" y="37"/>
                    <a:pt x="91" y="37"/>
                  </a:cubicBezTo>
                  <a:cubicBezTo>
                    <a:pt x="92" y="37"/>
                    <a:pt x="92" y="37"/>
                    <a:pt x="93" y="36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37"/>
                    <a:pt x="67" y="37"/>
                    <a:pt x="67" y="37"/>
                  </a:cubicBezTo>
                  <a:cubicBezTo>
                    <a:pt x="71" y="37"/>
                    <a:pt x="75" y="33"/>
                    <a:pt x="75" y="28"/>
                  </a:cubicBezTo>
                  <a:cubicBezTo>
                    <a:pt x="75" y="24"/>
                    <a:pt x="71" y="20"/>
                    <a:pt x="67" y="20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5" y="6"/>
                    <a:pt x="84" y="4"/>
                    <a:pt x="93" y="3"/>
                  </a:cubicBezTo>
                  <a:close/>
                  <a:moveTo>
                    <a:pt x="93" y="50"/>
                  </a:moveTo>
                  <a:cubicBezTo>
                    <a:pt x="93" y="70"/>
                    <a:pt x="93" y="70"/>
                    <a:pt x="93" y="70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67" y="50"/>
                    <a:pt x="67" y="50"/>
                    <a:pt x="67" y="50"/>
                  </a:cubicBezTo>
                  <a:cubicBezTo>
                    <a:pt x="93" y="50"/>
                    <a:pt x="93" y="50"/>
                    <a:pt x="93" y="50"/>
                  </a:cubicBezTo>
                  <a:close/>
                  <a:moveTo>
                    <a:pt x="93" y="120"/>
                  </a:moveTo>
                  <a:cubicBezTo>
                    <a:pt x="93" y="147"/>
                    <a:pt x="93" y="147"/>
                    <a:pt x="93" y="147"/>
                  </a:cubicBezTo>
                  <a:cubicBezTo>
                    <a:pt x="92" y="147"/>
                    <a:pt x="92" y="147"/>
                    <a:pt x="92" y="147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67"/>
                    <a:pt x="93" y="167"/>
                    <a:pt x="93" y="167"/>
                  </a:cubicBezTo>
                  <a:cubicBezTo>
                    <a:pt x="92" y="167"/>
                    <a:pt x="92" y="167"/>
                    <a:pt x="92" y="167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3" y="179"/>
                    <a:pt x="93" y="179"/>
                    <a:pt x="93" y="179"/>
                  </a:cubicBezTo>
                  <a:cubicBezTo>
                    <a:pt x="93" y="187"/>
                    <a:pt x="93" y="187"/>
                    <a:pt x="93" y="187"/>
                  </a:cubicBezTo>
                  <a:cubicBezTo>
                    <a:pt x="92" y="187"/>
                    <a:pt x="92" y="187"/>
                    <a:pt x="92" y="187"/>
                  </a:cubicBezTo>
                  <a:cubicBezTo>
                    <a:pt x="92" y="198"/>
                    <a:pt x="92" y="198"/>
                    <a:pt x="92" y="198"/>
                  </a:cubicBezTo>
                  <a:cubicBezTo>
                    <a:pt x="93" y="198"/>
                    <a:pt x="93" y="198"/>
                    <a:pt x="93" y="198"/>
                  </a:cubicBezTo>
                  <a:cubicBezTo>
                    <a:pt x="93" y="220"/>
                    <a:pt x="93" y="220"/>
                    <a:pt x="93" y="220"/>
                  </a:cubicBezTo>
                  <a:cubicBezTo>
                    <a:pt x="67" y="220"/>
                    <a:pt x="67" y="220"/>
                    <a:pt x="67" y="220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8" y="186"/>
                    <a:pt x="69" y="183"/>
                    <a:pt x="69" y="180"/>
                  </a:cubicBezTo>
                  <a:cubicBezTo>
                    <a:pt x="69" y="176"/>
                    <a:pt x="68" y="173"/>
                    <a:pt x="67" y="171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93" y="120"/>
                    <a:pt x="93" y="120"/>
                    <a:pt x="93" y="120"/>
                  </a:cubicBezTo>
                  <a:close/>
                  <a:moveTo>
                    <a:pt x="67" y="257"/>
                  </a:moveTo>
                  <a:cubicBezTo>
                    <a:pt x="67" y="232"/>
                    <a:pt x="67" y="232"/>
                    <a:pt x="67" y="232"/>
                  </a:cubicBezTo>
                  <a:cubicBezTo>
                    <a:pt x="69" y="232"/>
                    <a:pt x="69" y="232"/>
                    <a:pt x="69" y="232"/>
                  </a:cubicBezTo>
                  <a:cubicBezTo>
                    <a:pt x="69" y="249"/>
                    <a:pt x="69" y="249"/>
                    <a:pt x="69" y="249"/>
                  </a:cubicBezTo>
                  <a:cubicBezTo>
                    <a:pt x="69" y="252"/>
                    <a:pt x="68" y="254"/>
                    <a:pt x="67" y="257"/>
                  </a:cubicBezTo>
                  <a:close/>
                  <a:moveTo>
                    <a:pt x="67" y="9"/>
                  </a:moveTo>
                  <a:cubicBezTo>
                    <a:pt x="67" y="20"/>
                    <a:pt x="67" y="20"/>
                    <a:pt x="67" y="20"/>
                  </a:cubicBezTo>
                  <a:cubicBezTo>
                    <a:pt x="62" y="20"/>
                    <a:pt x="58" y="24"/>
                    <a:pt x="58" y="28"/>
                  </a:cubicBezTo>
                  <a:cubicBezTo>
                    <a:pt x="58" y="33"/>
                    <a:pt x="62" y="37"/>
                    <a:pt x="67" y="37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6" y="13"/>
                    <a:pt x="61" y="11"/>
                    <a:pt x="67" y="9"/>
                  </a:cubicBezTo>
                  <a:close/>
                  <a:moveTo>
                    <a:pt x="67" y="50"/>
                  </a:moveTo>
                  <a:cubicBezTo>
                    <a:pt x="67" y="70"/>
                    <a:pt x="67" y="70"/>
                    <a:pt x="67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71"/>
                    <a:pt x="67" y="171"/>
                    <a:pt x="67" y="171"/>
                  </a:cubicBezTo>
                  <a:cubicBezTo>
                    <a:pt x="64" y="166"/>
                    <a:pt x="58" y="162"/>
                    <a:pt x="52" y="162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67" y="50"/>
                    <a:pt x="67" y="50"/>
                    <a:pt x="67" y="50"/>
                  </a:cubicBezTo>
                  <a:close/>
                  <a:moveTo>
                    <a:pt x="67" y="188"/>
                  </a:moveTo>
                  <a:cubicBezTo>
                    <a:pt x="67" y="220"/>
                    <a:pt x="67" y="220"/>
                    <a:pt x="67" y="220"/>
                  </a:cubicBezTo>
                  <a:cubicBezTo>
                    <a:pt x="52" y="220"/>
                    <a:pt x="52" y="220"/>
                    <a:pt x="52" y="220"/>
                  </a:cubicBezTo>
                  <a:cubicBezTo>
                    <a:pt x="52" y="197"/>
                    <a:pt x="52" y="197"/>
                    <a:pt x="52" y="197"/>
                  </a:cubicBezTo>
                  <a:cubicBezTo>
                    <a:pt x="58" y="197"/>
                    <a:pt x="64" y="193"/>
                    <a:pt x="67" y="188"/>
                  </a:cubicBezTo>
                  <a:close/>
                  <a:moveTo>
                    <a:pt x="67" y="232"/>
                  </a:moveTo>
                  <a:cubicBezTo>
                    <a:pt x="67" y="257"/>
                    <a:pt x="67" y="257"/>
                    <a:pt x="67" y="257"/>
                  </a:cubicBezTo>
                  <a:cubicBezTo>
                    <a:pt x="64" y="260"/>
                    <a:pt x="60" y="262"/>
                    <a:pt x="56" y="262"/>
                  </a:cubicBezTo>
                  <a:cubicBezTo>
                    <a:pt x="52" y="262"/>
                    <a:pt x="52" y="262"/>
                    <a:pt x="52" y="262"/>
                  </a:cubicBezTo>
                  <a:cubicBezTo>
                    <a:pt x="52" y="232"/>
                    <a:pt x="52" y="232"/>
                    <a:pt x="52" y="232"/>
                  </a:cubicBezTo>
                  <a:lnTo>
                    <a:pt x="67" y="232"/>
                  </a:lnTo>
                  <a:close/>
                  <a:moveTo>
                    <a:pt x="52" y="15"/>
                  </a:moveTo>
                  <a:cubicBezTo>
                    <a:pt x="52" y="44"/>
                    <a:pt x="52" y="44"/>
                    <a:pt x="52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33"/>
                    <a:pt x="36" y="23"/>
                    <a:pt x="52" y="15"/>
                  </a:cubicBezTo>
                  <a:close/>
                  <a:moveTo>
                    <a:pt x="52" y="50"/>
                  </a:moveTo>
                  <a:cubicBezTo>
                    <a:pt x="52" y="162"/>
                    <a:pt x="52" y="162"/>
                    <a:pt x="52" y="162"/>
                  </a:cubicBezTo>
                  <a:cubicBezTo>
                    <a:pt x="42" y="162"/>
                    <a:pt x="35" y="170"/>
                    <a:pt x="35" y="180"/>
                  </a:cubicBezTo>
                  <a:cubicBezTo>
                    <a:pt x="35" y="189"/>
                    <a:pt x="42" y="197"/>
                    <a:pt x="52" y="197"/>
                  </a:cubicBezTo>
                  <a:cubicBezTo>
                    <a:pt x="52" y="220"/>
                    <a:pt x="52" y="220"/>
                    <a:pt x="52" y="220"/>
                  </a:cubicBezTo>
                  <a:cubicBezTo>
                    <a:pt x="12" y="220"/>
                    <a:pt x="12" y="220"/>
                    <a:pt x="12" y="220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5" y="150"/>
                    <a:pt x="21" y="146"/>
                    <a:pt x="27" y="146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52" y="50"/>
                    <a:pt x="52" y="50"/>
                    <a:pt x="52" y="50"/>
                  </a:cubicBezTo>
                  <a:close/>
                  <a:moveTo>
                    <a:pt x="52" y="232"/>
                  </a:moveTo>
                  <a:cubicBezTo>
                    <a:pt x="52" y="262"/>
                    <a:pt x="52" y="262"/>
                    <a:pt x="52" y="262"/>
                  </a:cubicBezTo>
                  <a:cubicBezTo>
                    <a:pt x="48" y="262"/>
                    <a:pt x="48" y="262"/>
                    <a:pt x="48" y="262"/>
                  </a:cubicBezTo>
                  <a:cubicBezTo>
                    <a:pt x="41" y="262"/>
                    <a:pt x="35" y="257"/>
                    <a:pt x="35" y="249"/>
                  </a:cubicBezTo>
                  <a:cubicBezTo>
                    <a:pt x="35" y="232"/>
                    <a:pt x="35" y="232"/>
                    <a:pt x="35" y="232"/>
                  </a:cubicBezTo>
                  <a:cubicBezTo>
                    <a:pt x="52" y="232"/>
                    <a:pt x="52" y="232"/>
                    <a:pt x="52" y="232"/>
                  </a:cubicBezTo>
                  <a:close/>
                  <a:moveTo>
                    <a:pt x="12" y="114"/>
                  </a:moveTo>
                  <a:cubicBezTo>
                    <a:pt x="14" y="114"/>
                    <a:pt x="15" y="112"/>
                    <a:pt x="15" y="110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4"/>
                    <a:pt x="14" y="71"/>
                    <a:pt x="12" y="70"/>
                  </a:cubicBezTo>
                  <a:lnTo>
                    <a:pt x="12" y="114"/>
                  </a:lnTo>
                  <a:close/>
                  <a:moveTo>
                    <a:pt x="12" y="70"/>
                  </a:moveTo>
                  <a:cubicBezTo>
                    <a:pt x="12" y="114"/>
                    <a:pt x="12" y="114"/>
                    <a:pt x="12" y="114"/>
                  </a:cubicBezTo>
                  <a:cubicBezTo>
                    <a:pt x="12" y="114"/>
                    <a:pt x="11" y="114"/>
                    <a:pt x="11" y="113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2" y="110"/>
                    <a:pt x="0" y="107"/>
                    <a:pt x="0" y="10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67"/>
                    <a:pt x="2" y="66"/>
                    <a:pt x="4" y="67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70"/>
                    <a:pt x="12" y="70"/>
                    <a:pt x="12" y="70"/>
                  </a:cubicBezTo>
                  <a:close/>
                  <a:moveTo>
                    <a:pt x="12" y="154"/>
                  </a:moveTo>
                  <a:cubicBezTo>
                    <a:pt x="12" y="220"/>
                    <a:pt x="12" y="220"/>
                    <a:pt x="12" y="220"/>
                  </a:cubicBezTo>
                  <a:cubicBezTo>
                    <a:pt x="9" y="220"/>
                    <a:pt x="9" y="220"/>
                    <a:pt x="9" y="220"/>
                  </a:cubicBezTo>
                  <a:cubicBezTo>
                    <a:pt x="9" y="164"/>
                    <a:pt x="9" y="164"/>
                    <a:pt x="9" y="164"/>
                  </a:cubicBezTo>
                  <a:cubicBezTo>
                    <a:pt x="9" y="160"/>
                    <a:pt x="10" y="157"/>
                    <a:pt x="12" y="1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71" name="Freeform 76"/>
            <p:cNvSpPr>
              <a:spLocks noEditPoints="1"/>
            </p:cNvSpPr>
            <p:nvPr/>
          </p:nvSpPr>
          <p:spPr bwMode="auto">
            <a:xfrm>
              <a:off x="5515569" y="3528595"/>
              <a:ext cx="482204" cy="365522"/>
            </a:xfrm>
            <a:custGeom>
              <a:avLst/>
              <a:gdLst>
                <a:gd name="T0" fmla="*/ 271 w 295"/>
                <a:gd name="T1" fmla="*/ 0 h 224"/>
                <a:gd name="T2" fmla="*/ 277 w 295"/>
                <a:gd name="T3" fmla="*/ 35 h 224"/>
                <a:gd name="T4" fmla="*/ 224 w 295"/>
                <a:gd name="T5" fmla="*/ 224 h 224"/>
                <a:gd name="T6" fmla="*/ 248 w 295"/>
                <a:gd name="T7" fmla="*/ 188 h 224"/>
                <a:gd name="T8" fmla="*/ 249 w 295"/>
                <a:gd name="T9" fmla="*/ 29 h 224"/>
                <a:gd name="T10" fmla="*/ 224 w 295"/>
                <a:gd name="T11" fmla="*/ 194 h 224"/>
                <a:gd name="T12" fmla="*/ 224 w 295"/>
                <a:gd name="T13" fmla="*/ 16 h 224"/>
                <a:gd name="T14" fmla="*/ 224 w 295"/>
                <a:gd name="T15" fmla="*/ 208 h 224"/>
                <a:gd name="T16" fmla="*/ 224 w 295"/>
                <a:gd name="T17" fmla="*/ 179 h 224"/>
                <a:gd name="T18" fmla="*/ 224 w 295"/>
                <a:gd name="T19" fmla="*/ 194 h 224"/>
                <a:gd name="T20" fmla="*/ 201 w 295"/>
                <a:gd name="T21" fmla="*/ 128 h 224"/>
                <a:gd name="T22" fmla="*/ 203 w 295"/>
                <a:gd name="T23" fmla="*/ 98 h 224"/>
                <a:gd name="T24" fmla="*/ 195 w 295"/>
                <a:gd name="T25" fmla="*/ 67 h 224"/>
                <a:gd name="T26" fmla="*/ 187 w 295"/>
                <a:gd name="T27" fmla="*/ 128 h 224"/>
                <a:gd name="T28" fmla="*/ 187 w 295"/>
                <a:gd name="T29" fmla="*/ 100 h 224"/>
                <a:gd name="T30" fmla="*/ 190 w 295"/>
                <a:gd name="T31" fmla="*/ 75 h 224"/>
                <a:gd name="T32" fmla="*/ 187 w 295"/>
                <a:gd name="T33" fmla="*/ 0 h 224"/>
                <a:gd name="T34" fmla="*/ 187 w 295"/>
                <a:gd name="T35" fmla="*/ 0 h 224"/>
                <a:gd name="T36" fmla="*/ 147 w 295"/>
                <a:gd name="T37" fmla="*/ 208 h 224"/>
                <a:gd name="T38" fmla="*/ 182 w 295"/>
                <a:gd name="T39" fmla="*/ 67 h 224"/>
                <a:gd name="T40" fmla="*/ 168 w 295"/>
                <a:gd name="T41" fmla="*/ 109 h 224"/>
                <a:gd name="T42" fmla="*/ 187 w 295"/>
                <a:gd name="T43" fmla="*/ 194 h 224"/>
                <a:gd name="T44" fmla="*/ 148 w 295"/>
                <a:gd name="T45" fmla="*/ 125 h 224"/>
                <a:gd name="T46" fmla="*/ 147 w 295"/>
                <a:gd name="T47" fmla="*/ 106 h 224"/>
                <a:gd name="T48" fmla="*/ 184 w 295"/>
                <a:gd name="T49" fmla="*/ 70 h 224"/>
                <a:gd name="T50" fmla="*/ 187 w 295"/>
                <a:gd name="T51" fmla="*/ 91 h 224"/>
                <a:gd name="T52" fmla="*/ 179 w 295"/>
                <a:gd name="T53" fmla="*/ 116 h 224"/>
                <a:gd name="T54" fmla="*/ 187 w 295"/>
                <a:gd name="T55" fmla="*/ 100 h 224"/>
                <a:gd name="T56" fmla="*/ 147 w 295"/>
                <a:gd name="T57" fmla="*/ 16 h 224"/>
                <a:gd name="T58" fmla="*/ 147 w 295"/>
                <a:gd name="T59" fmla="*/ 208 h 224"/>
                <a:gd name="T60" fmla="*/ 147 w 295"/>
                <a:gd name="T61" fmla="*/ 106 h 224"/>
                <a:gd name="T62" fmla="*/ 127 w 295"/>
                <a:gd name="T63" fmla="*/ 121 h 224"/>
                <a:gd name="T64" fmla="*/ 147 w 295"/>
                <a:gd name="T65" fmla="*/ 137 h 224"/>
                <a:gd name="T66" fmla="*/ 102 w 295"/>
                <a:gd name="T67" fmla="*/ 156 h 224"/>
                <a:gd name="T68" fmla="*/ 109 w 295"/>
                <a:gd name="T69" fmla="*/ 113 h 224"/>
                <a:gd name="T70" fmla="*/ 100 w 295"/>
                <a:gd name="T71" fmla="*/ 93 h 224"/>
                <a:gd name="T72" fmla="*/ 111 w 295"/>
                <a:gd name="T73" fmla="*/ 97 h 224"/>
                <a:gd name="T74" fmla="*/ 99 w 295"/>
                <a:gd name="T75" fmla="*/ 88 h 224"/>
                <a:gd name="T76" fmla="*/ 101 w 295"/>
                <a:gd name="T77" fmla="*/ 150 h 224"/>
                <a:gd name="T78" fmla="*/ 99 w 295"/>
                <a:gd name="T79" fmla="*/ 123 h 224"/>
                <a:gd name="T80" fmla="*/ 0 w 295"/>
                <a:gd name="T81" fmla="*/ 23 h 224"/>
                <a:gd name="T82" fmla="*/ 99 w 295"/>
                <a:gd name="T83" fmla="*/ 208 h 224"/>
                <a:gd name="T84" fmla="*/ 17 w 295"/>
                <a:gd name="T85" fmla="*/ 35 h 224"/>
                <a:gd name="T86" fmla="*/ 99 w 295"/>
                <a:gd name="T87" fmla="*/ 29 h 224"/>
                <a:gd name="T88" fmla="*/ 79 w 295"/>
                <a:gd name="T89" fmla="*/ 129 h 224"/>
                <a:gd name="T90" fmla="*/ 99 w 295"/>
                <a:gd name="T91" fmla="*/ 157 h 224"/>
                <a:gd name="T92" fmla="*/ 30 w 295"/>
                <a:gd name="T93" fmla="*/ 45 h 224"/>
                <a:gd name="T94" fmla="*/ 99 w 295"/>
                <a:gd name="T95" fmla="*/ 115 h 224"/>
                <a:gd name="T96" fmla="*/ 99 w 295"/>
                <a:gd name="T97" fmla="*/ 123 h 224"/>
                <a:gd name="T98" fmla="*/ 91 w 295"/>
                <a:gd name="T99" fmla="*/ 133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5" h="224">
                  <a:moveTo>
                    <a:pt x="271" y="224"/>
                  </a:moveTo>
                  <a:cubicBezTo>
                    <a:pt x="284" y="224"/>
                    <a:pt x="295" y="213"/>
                    <a:pt x="295" y="200"/>
                  </a:cubicBezTo>
                  <a:cubicBezTo>
                    <a:pt x="295" y="23"/>
                    <a:pt x="295" y="23"/>
                    <a:pt x="295" y="23"/>
                  </a:cubicBezTo>
                  <a:cubicBezTo>
                    <a:pt x="295" y="10"/>
                    <a:pt x="284" y="0"/>
                    <a:pt x="271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58" y="16"/>
                    <a:pt x="258" y="16"/>
                    <a:pt x="258" y="16"/>
                  </a:cubicBezTo>
                  <a:cubicBezTo>
                    <a:pt x="268" y="16"/>
                    <a:pt x="277" y="24"/>
                    <a:pt x="277" y="35"/>
                  </a:cubicBezTo>
                  <a:cubicBezTo>
                    <a:pt x="277" y="189"/>
                    <a:pt x="277" y="189"/>
                    <a:pt x="277" y="189"/>
                  </a:cubicBezTo>
                  <a:cubicBezTo>
                    <a:pt x="277" y="199"/>
                    <a:pt x="268" y="208"/>
                    <a:pt x="258" y="208"/>
                  </a:cubicBezTo>
                  <a:cubicBezTo>
                    <a:pt x="224" y="208"/>
                    <a:pt x="224" y="208"/>
                    <a:pt x="224" y="208"/>
                  </a:cubicBezTo>
                  <a:cubicBezTo>
                    <a:pt x="224" y="224"/>
                    <a:pt x="224" y="224"/>
                    <a:pt x="224" y="224"/>
                  </a:cubicBezTo>
                  <a:cubicBezTo>
                    <a:pt x="271" y="224"/>
                    <a:pt x="271" y="224"/>
                    <a:pt x="271" y="224"/>
                  </a:cubicBezTo>
                  <a:close/>
                  <a:moveTo>
                    <a:pt x="224" y="194"/>
                  </a:moveTo>
                  <a:cubicBezTo>
                    <a:pt x="224" y="188"/>
                    <a:pt x="224" y="188"/>
                    <a:pt x="224" y="188"/>
                  </a:cubicBezTo>
                  <a:cubicBezTo>
                    <a:pt x="248" y="188"/>
                    <a:pt x="248" y="188"/>
                    <a:pt x="248" y="188"/>
                  </a:cubicBezTo>
                  <a:cubicBezTo>
                    <a:pt x="248" y="179"/>
                    <a:pt x="248" y="179"/>
                    <a:pt x="248" y="179"/>
                  </a:cubicBezTo>
                  <a:cubicBezTo>
                    <a:pt x="224" y="179"/>
                    <a:pt x="224" y="179"/>
                    <a:pt x="224" y="179"/>
                  </a:cubicBezTo>
                  <a:cubicBezTo>
                    <a:pt x="224" y="29"/>
                    <a:pt x="224" y="29"/>
                    <a:pt x="224" y="29"/>
                  </a:cubicBezTo>
                  <a:cubicBezTo>
                    <a:pt x="249" y="29"/>
                    <a:pt x="249" y="29"/>
                    <a:pt x="249" y="29"/>
                  </a:cubicBezTo>
                  <a:cubicBezTo>
                    <a:pt x="257" y="29"/>
                    <a:pt x="264" y="36"/>
                    <a:pt x="264" y="45"/>
                  </a:cubicBezTo>
                  <a:cubicBezTo>
                    <a:pt x="264" y="179"/>
                    <a:pt x="264" y="179"/>
                    <a:pt x="264" y="179"/>
                  </a:cubicBezTo>
                  <a:cubicBezTo>
                    <a:pt x="264" y="187"/>
                    <a:pt x="257" y="194"/>
                    <a:pt x="249" y="194"/>
                  </a:cubicBezTo>
                  <a:lnTo>
                    <a:pt x="224" y="194"/>
                  </a:lnTo>
                  <a:close/>
                  <a:moveTo>
                    <a:pt x="224" y="0"/>
                  </a:moveTo>
                  <a:cubicBezTo>
                    <a:pt x="187" y="0"/>
                    <a:pt x="187" y="0"/>
                    <a:pt x="187" y="0"/>
                  </a:cubicBezTo>
                  <a:cubicBezTo>
                    <a:pt x="187" y="16"/>
                    <a:pt x="187" y="16"/>
                    <a:pt x="187" y="16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4" y="0"/>
                    <a:pt x="224" y="0"/>
                    <a:pt x="224" y="0"/>
                  </a:cubicBezTo>
                  <a:close/>
                  <a:moveTo>
                    <a:pt x="187" y="224"/>
                  </a:moveTo>
                  <a:cubicBezTo>
                    <a:pt x="224" y="224"/>
                    <a:pt x="224" y="224"/>
                    <a:pt x="224" y="224"/>
                  </a:cubicBezTo>
                  <a:cubicBezTo>
                    <a:pt x="224" y="208"/>
                    <a:pt x="224" y="208"/>
                    <a:pt x="224" y="208"/>
                  </a:cubicBezTo>
                  <a:cubicBezTo>
                    <a:pt x="187" y="208"/>
                    <a:pt x="187" y="208"/>
                    <a:pt x="187" y="208"/>
                  </a:cubicBezTo>
                  <a:cubicBezTo>
                    <a:pt x="187" y="224"/>
                    <a:pt x="187" y="224"/>
                    <a:pt x="187" y="224"/>
                  </a:cubicBezTo>
                  <a:close/>
                  <a:moveTo>
                    <a:pt x="224" y="29"/>
                  </a:moveTo>
                  <a:cubicBezTo>
                    <a:pt x="224" y="179"/>
                    <a:pt x="224" y="179"/>
                    <a:pt x="224" y="179"/>
                  </a:cubicBezTo>
                  <a:cubicBezTo>
                    <a:pt x="200" y="179"/>
                    <a:pt x="200" y="179"/>
                    <a:pt x="200" y="179"/>
                  </a:cubicBezTo>
                  <a:cubicBezTo>
                    <a:pt x="200" y="188"/>
                    <a:pt x="200" y="188"/>
                    <a:pt x="200" y="188"/>
                  </a:cubicBezTo>
                  <a:cubicBezTo>
                    <a:pt x="224" y="188"/>
                    <a:pt x="224" y="188"/>
                    <a:pt x="224" y="188"/>
                  </a:cubicBezTo>
                  <a:cubicBezTo>
                    <a:pt x="224" y="194"/>
                    <a:pt x="224" y="194"/>
                    <a:pt x="224" y="194"/>
                  </a:cubicBezTo>
                  <a:cubicBezTo>
                    <a:pt x="187" y="194"/>
                    <a:pt x="187" y="194"/>
                    <a:pt x="187" y="194"/>
                  </a:cubicBezTo>
                  <a:cubicBezTo>
                    <a:pt x="187" y="135"/>
                    <a:pt x="187" y="135"/>
                    <a:pt x="187" y="135"/>
                  </a:cubicBezTo>
                  <a:cubicBezTo>
                    <a:pt x="188" y="135"/>
                    <a:pt x="189" y="134"/>
                    <a:pt x="189" y="134"/>
                  </a:cubicBezTo>
                  <a:cubicBezTo>
                    <a:pt x="194" y="133"/>
                    <a:pt x="197" y="131"/>
                    <a:pt x="201" y="128"/>
                  </a:cubicBezTo>
                  <a:cubicBezTo>
                    <a:pt x="204" y="124"/>
                    <a:pt x="206" y="121"/>
                    <a:pt x="207" y="117"/>
                  </a:cubicBezTo>
                  <a:cubicBezTo>
                    <a:pt x="208" y="115"/>
                    <a:pt x="208" y="113"/>
                    <a:pt x="208" y="111"/>
                  </a:cubicBezTo>
                  <a:cubicBezTo>
                    <a:pt x="208" y="109"/>
                    <a:pt x="208" y="107"/>
                    <a:pt x="207" y="104"/>
                  </a:cubicBezTo>
                  <a:cubicBezTo>
                    <a:pt x="207" y="102"/>
                    <a:pt x="205" y="100"/>
                    <a:pt x="203" y="98"/>
                  </a:cubicBezTo>
                  <a:cubicBezTo>
                    <a:pt x="200" y="96"/>
                    <a:pt x="197" y="94"/>
                    <a:pt x="193" y="94"/>
                  </a:cubicBezTo>
                  <a:cubicBezTo>
                    <a:pt x="197" y="91"/>
                    <a:pt x="199" y="88"/>
                    <a:pt x="201" y="85"/>
                  </a:cubicBezTo>
                  <a:cubicBezTo>
                    <a:pt x="202" y="81"/>
                    <a:pt x="202" y="78"/>
                    <a:pt x="201" y="74"/>
                  </a:cubicBezTo>
                  <a:cubicBezTo>
                    <a:pt x="200" y="71"/>
                    <a:pt x="198" y="69"/>
                    <a:pt x="195" y="67"/>
                  </a:cubicBezTo>
                  <a:cubicBezTo>
                    <a:pt x="193" y="66"/>
                    <a:pt x="190" y="66"/>
                    <a:pt x="187" y="66"/>
                  </a:cubicBezTo>
                  <a:cubicBezTo>
                    <a:pt x="187" y="29"/>
                    <a:pt x="187" y="29"/>
                    <a:pt x="187" y="29"/>
                  </a:cubicBezTo>
                  <a:cubicBezTo>
                    <a:pt x="224" y="29"/>
                    <a:pt x="224" y="29"/>
                    <a:pt x="224" y="29"/>
                  </a:cubicBezTo>
                  <a:close/>
                  <a:moveTo>
                    <a:pt x="187" y="128"/>
                  </a:moveTo>
                  <a:cubicBezTo>
                    <a:pt x="187" y="128"/>
                    <a:pt x="188" y="128"/>
                    <a:pt x="188" y="128"/>
                  </a:cubicBezTo>
                  <a:cubicBezTo>
                    <a:pt x="191" y="127"/>
                    <a:pt x="193" y="125"/>
                    <a:pt x="194" y="122"/>
                  </a:cubicBezTo>
                  <a:cubicBezTo>
                    <a:pt x="195" y="118"/>
                    <a:pt x="195" y="115"/>
                    <a:pt x="194" y="111"/>
                  </a:cubicBezTo>
                  <a:cubicBezTo>
                    <a:pt x="193" y="106"/>
                    <a:pt x="191" y="103"/>
                    <a:pt x="187" y="100"/>
                  </a:cubicBezTo>
                  <a:cubicBezTo>
                    <a:pt x="187" y="128"/>
                    <a:pt x="187" y="128"/>
                    <a:pt x="187" y="128"/>
                  </a:cubicBezTo>
                  <a:close/>
                  <a:moveTo>
                    <a:pt x="187" y="91"/>
                  </a:moveTo>
                  <a:cubicBezTo>
                    <a:pt x="189" y="87"/>
                    <a:pt x="190" y="84"/>
                    <a:pt x="190" y="80"/>
                  </a:cubicBezTo>
                  <a:cubicBezTo>
                    <a:pt x="190" y="78"/>
                    <a:pt x="190" y="77"/>
                    <a:pt x="190" y="75"/>
                  </a:cubicBezTo>
                  <a:cubicBezTo>
                    <a:pt x="189" y="74"/>
                    <a:pt x="189" y="72"/>
                    <a:pt x="188" y="71"/>
                  </a:cubicBezTo>
                  <a:cubicBezTo>
                    <a:pt x="187" y="71"/>
                    <a:pt x="187" y="71"/>
                    <a:pt x="187" y="71"/>
                  </a:cubicBezTo>
                  <a:lnTo>
                    <a:pt x="187" y="91"/>
                  </a:lnTo>
                  <a:close/>
                  <a:moveTo>
                    <a:pt x="187" y="0"/>
                  </a:moveTo>
                  <a:cubicBezTo>
                    <a:pt x="147" y="0"/>
                    <a:pt x="147" y="0"/>
                    <a:pt x="147" y="0"/>
                  </a:cubicBezTo>
                  <a:cubicBezTo>
                    <a:pt x="147" y="16"/>
                    <a:pt x="147" y="16"/>
                    <a:pt x="147" y="16"/>
                  </a:cubicBezTo>
                  <a:cubicBezTo>
                    <a:pt x="187" y="16"/>
                    <a:pt x="187" y="16"/>
                    <a:pt x="187" y="16"/>
                  </a:cubicBezTo>
                  <a:cubicBezTo>
                    <a:pt x="187" y="0"/>
                    <a:pt x="187" y="0"/>
                    <a:pt x="187" y="0"/>
                  </a:cubicBezTo>
                  <a:close/>
                  <a:moveTo>
                    <a:pt x="147" y="224"/>
                  </a:moveTo>
                  <a:cubicBezTo>
                    <a:pt x="187" y="224"/>
                    <a:pt x="187" y="224"/>
                    <a:pt x="187" y="224"/>
                  </a:cubicBezTo>
                  <a:cubicBezTo>
                    <a:pt x="187" y="208"/>
                    <a:pt x="187" y="208"/>
                    <a:pt x="187" y="208"/>
                  </a:cubicBezTo>
                  <a:cubicBezTo>
                    <a:pt x="147" y="208"/>
                    <a:pt x="147" y="208"/>
                    <a:pt x="147" y="208"/>
                  </a:cubicBezTo>
                  <a:cubicBezTo>
                    <a:pt x="147" y="224"/>
                    <a:pt x="147" y="224"/>
                    <a:pt x="147" y="224"/>
                  </a:cubicBezTo>
                  <a:close/>
                  <a:moveTo>
                    <a:pt x="187" y="29"/>
                  </a:moveTo>
                  <a:cubicBezTo>
                    <a:pt x="187" y="66"/>
                    <a:pt x="187" y="66"/>
                    <a:pt x="187" y="66"/>
                  </a:cubicBezTo>
                  <a:cubicBezTo>
                    <a:pt x="185" y="66"/>
                    <a:pt x="184" y="66"/>
                    <a:pt x="182" y="67"/>
                  </a:cubicBezTo>
                  <a:cubicBezTo>
                    <a:pt x="176" y="68"/>
                    <a:pt x="172" y="71"/>
                    <a:pt x="169" y="75"/>
                  </a:cubicBezTo>
                  <a:cubicBezTo>
                    <a:pt x="167" y="80"/>
                    <a:pt x="166" y="84"/>
                    <a:pt x="167" y="88"/>
                  </a:cubicBezTo>
                  <a:cubicBezTo>
                    <a:pt x="168" y="93"/>
                    <a:pt x="172" y="97"/>
                    <a:pt x="177" y="98"/>
                  </a:cubicBezTo>
                  <a:cubicBezTo>
                    <a:pt x="173" y="101"/>
                    <a:pt x="169" y="105"/>
                    <a:pt x="168" y="109"/>
                  </a:cubicBezTo>
                  <a:cubicBezTo>
                    <a:pt x="166" y="113"/>
                    <a:pt x="165" y="117"/>
                    <a:pt x="167" y="122"/>
                  </a:cubicBezTo>
                  <a:cubicBezTo>
                    <a:pt x="168" y="126"/>
                    <a:pt x="170" y="130"/>
                    <a:pt x="175" y="133"/>
                  </a:cubicBezTo>
                  <a:cubicBezTo>
                    <a:pt x="178" y="135"/>
                    <a:pt x="182" y="135"/>
                    <a:pt x="187" y="135"/>
                  </a:cubicBezTo>
                  <a:cubicBezTo>
                    <a:pt x="187" y="194"/>
                    <a:pt x="187" y="194"/>
                    <a:pt x="187" y="194"/>
                  </a:cubicBezTo>
                  <a:cubicBezTo>
                    <a:pt x="147" y="194"/>
                    <a:pt x="147" y="194"/>
                    <a:pt x="147" y="194"/>
                  </a:cubicBezTo>
                  <a:cubicBezTo>
                    <a:pt x="147" y="137"/>
                    <a:pt x="147" y="137"/>
                    <a:pt x="147" y="137"/>
                  </a:cubicBezTo>
                  <a:cubicBezTo>
                    <a:pt x="148" y="137"/>
                    <a:pt x="148" y="137"/>
                    <a:pt x="148" y="137"/>
                  </a:cubicBezTo>
                  <a:cubicBezTo>
                    <a:pt x="148" y="125"/>
                    <a:pt x="148" y="125"/>
                    <a:pt x="148" y="125"/>
                  </a:cubicBezTo>
                  <a:cubicBezTo>
                    <a:pt x="159" y="123"/>
                    <a:pt x="159" y="123"/>
                    <a:pt x="159" y="123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06"/>
                    <a:pt x="147" y="106"/>
                    <a:pt x="147" y="106"/>
                  </a:cubicBezTo>
                  <a:cubicBezTo>
                    <a:pt x="147" y="29"/>
                    <a:pt x="147" y="29"/>
                    <a:pt x="147" y="29"/>
                  </a:cubicBezTo>
                  <a:cubicBezTo>
                    <a:pt x="187" y="29"/>
                    <a:pt x="187" y="29"/>
                    <a:pt x="187" y="29"/>
                  </a:cubicBezTo>
                  <a:close/>
                  <a:moveTo>
                    <a:pt x="187" y="71"/>
                  </a:moveTo>
                  <a:cubicBezTo>
                    <a:pt x="186" y="70"/>
                    <a:pt x="185" y="70"/>
                    <a:pt x="184" y="70"/>
                  </a:cubicBezTo>
                  <a:cubicBezTo>
                    <a:pt x="181" y="71"/>
                    <a:pt x="179" y="73"/>
                    <a:pt x="178" y="76"/>
                  </a:cubicBezTo>
                  <a:cubicBezTo>
                    <a:pt x="177" y="78"/>
                    <a:pt x="177" y="81"/>
                    <a:pt x="178" y="83"/>
                  </a:cubicBezTo>
                  <a:cubicBezTo>
                    <a:pt x="179" y="88"/>
                    <a:pt x="181" y="91"/>
                    <a:pt x="185" y="93"/>
                  </a:cubicBezTo>
                  <a:cubicBezTo>
                    <a:pt x="186" y="92"/>
                    <a:pt x="187" y="91"/>
                    <a:pt x="187" y="91"/>
                  </a:cubicBezTo>
                  <a:cubicBezTo>
                    <a:pt x="187" y="71"/>
                    <a:pt x="187" y="71"/>
                    <a:pt x="187" y="71"/>
                  </a:cubicBezTo>
                  <a:close/>
                  <a:moveTo>
                    <a:pt x="187" y="100"/>
                  </a:moveTo>
                  <a:cubicBezTo>
                    <a:pt x="187" y="100"/>
                    <a:pt x="186" y="100"/>
                    <a:pt x="186" y="99"/>
                  </a:cubicBezTo>
                  <a:cubicBezTo>
                    <a:pt x="181" y="104"/>
                    <a:pt x="179" y="110"/>
                    <a:pt x="179" y="116"/>
                  </a:cubicBezTo>
                  <a:cubicBezTo>
                    <a:pt x="179" y="118"/>
                    <a:pt x="179" y="120"/>
                    <a:pt x="180" y="121"/>
                  </a:cubicBezTo>
                  <a:cubicBezTo>
                    <a:pt x="180" y="124"/>
                    <a:pt x="182" y="126"/>
                    <a:pt x="183" y="127"/>
                  </a:cubicBezTo>
                  <a:cubicBezTo>
                    <a:pt x="184" y="128"/>
                    <a:pt x="186" y="128"/>
                    <a:pt x="187" y="128"/>
                  </a:cubicBezTo>
                  <a:lnTo>
                    <a:pt x="187" y="100"/>
                  </a:lnTo>
                  <a:close/>
                  <a:moveTo>
                    <a:pt x="147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147" y="16"/>
                    <a:pt x="147" y="16"/>
                    <a:pt x="147" y="16"/>
                  </a:cubicBezTo>
                  <a:cubicBezTo>
                    <a:pt x="147" y="0"/>
                    <a:pt x="147" y="0"/>
                    <a:pt x="147" y="0"/>
                  </a:cubicBezTo>
                  <a:close/>
                  <a:moveTo>
                    <a:pt x="99" y="224"/>
                  </a:moveTo>
                  <a:cubicBezTo>
                    <a:pt x="147" y="224"/>
                    <a:pt x="147" y="224"/>
                    <a:pt x="147" y="224"/>
                  </a:cubicBezTo>
                  <a:cubicBezTo>
                    <a:pt x="147" y="208"/>
                    <a:pt x="147" y="208"/>
                    <a:pt x="147" y="208"/>
                  </a:cubicBezTo>
                  <a:cubicBezTo>
                    <a:pt x="99" y="208"/>
                    <a:pt x="99" y="208"/>
                    <a:pt x="99" y="208"/>
                  </a:cubicBezTo>
                  <a:cubicBezTo>
                    <a:pt x="99" y="224"/>
                    <a:pt x="99" y="224"/>
                    <a:pt x="99" y="224"/>
                  </a:cubicBezTo>
                  <a:close/>
                  <a:moveTo>
                    <a:pt x="147" y="29"/>
                  </a:moveTo>
                  <a:cubicBezTo>
                    <a:pt x="147" y="106"/>
                    <a:pt x="147" y="106"/>
                    <a:pt x="147" y="106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37" y="107"/>
                    <a:pt x="137" y="107"/>
                    <a:pt x="137" y="107"/>
                  </a:cubicBezTo>
                  <a:cubicBezTo>
                    <a:pt x="138" y="118"/>
                    <a:pt x="138" y="118"/>
                    <a:pt x="138" y="118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7" y="131"/>
                    <a:pt x="127" y="131"/>
                    <a:pt x="127" y="131"/>
                  </a:cubicBezTo>
                  <a:cubicBezTo>
                    <a:pt x="138" y="128"/>
                    <a:pt x="138" y="128"/>
                    <a:pt x="138" y="128"/>
                  </a:cubicBezTo>
                  <a:cubicBezTo>
                    <a:pt x="138" y="139"/>
                    <a:pt x="138" y="139"/>
                    <a:pt x="138" y="139"/>
                  </a:cubicBezTo>
                  <a:cubicBezTo>
                    <a:pt x="147" y="137"/>
                    <a:pt x="147" y="137"/>
                    <a:pt x="147" y="137"/>
                  </a:cubicBezTo>
                  <a:cubicBezTo>
                    <a:pt x="147" y="194"/>
                    <a:pt x="147" y="194"/>
                    <a:pt x="147" y="194"/>
                  </a:cubicBezTo>
                  <a:cubicBezTo>
                    <a:pt x="99" y="194"/>
                    <a:pt x="99" y="194"/>
                    <a:pt x="99" y="194"/>
                  </a:cubicBezTo>
                  <a:cubicBezTo>
                    <a:pt x="99" y="157"/>
                    <a:pt x="99" y="157"/>
                    <a:pt x="99" y="157"/>
                  </a:cubicBezTo>
                  <a:cubicBezTo>
                    <a:pt x="100" y="157"/>
                    <a:pt x="101" y="157"/>
                    <a:pt x="102" y="156"/>
                  </a:cubicBezTo>
                  <a:cubicBezTo>
                    <a:pt x="109" y="155"/>
                    <a:pt x="113" y="151"/>
                    <a:pt x="117" y="145"/>
                  </a:cubicBezTo>
                  <a:cubicBezTo>
                    <a:pt x="120" y="139"/>
                    <a:pt x="121" y="132"/>
                    <a:pt x="119" y="124"/>
                  </a:cubicBezTo>
                  <a:cubicBezTo>
                    <a:pt x="118" y="120"/>
                    <a:pt x="116" y="117"/>
                    <a:pt x="114" y="115"/>
                  </a:cubicBezTo>
                  <a:cubicBezTo>
                    <a:pt x="112" y="114"/>
                    <a:pt x="111" y="113"/>
                    <a:pt x="109" y="113"/>
                  </a:cubicBezTo>
                  <a:cubicBezTo>
                    <a:pt x="108" y="112"/>
                    <a:pt x="105" y="113"/>
                    <a:pt x="103" y="113"/>
                  </a:cubicBezTo>
                  <a:cubicBezTo>
                    <a:pt x="101" y="114"/>
                    <a:pt x="100" y="114"/>
                    <a:pt x="99" y="115"/>
                  </a:cubicBezTo>
                  <a:cubicBezTo>
                    <a:pt x="99" y="93"/>
                    <a:pt x="99" y="93"/>
                    <a:pt x="99" y="93"/>
                  </a:cubicBezTo>
                  <a:cubicBezTo>
                    <a:pt x="100" y="93"/>
                    <a:pt x="100" y="93"/>
                    <a:pt x="100" y="93"/>
                  </a:cubicBezTo>
                  <a:cubicBezTo>
                    <a:pt x="102" y="93"/>
                    <a:pt x="103" y="93"/>
                    <a:pt x="104" y="94"/>
                  </a:cubicBezTo>
                  <a:cubicBezTo>
                    <a:pt x="105" y="94"/>
                    <a:pt x="106" y="95"/>
                    <a:pt x="106" y="97"/>
                  </a:cubicBezTo>
                  <a:cubicBezTo>
                    <a:pt x="106" y="98"/>
                    <a:pt x="106" y="99"/>
                    <a:pt x="105" y="100"/>
                  </a:cubicBezTo>
                  <a:cubicBezTo>
                    <a:pt x="108" y="99"/>
                    <a:pt x="110" y="98"/>
                    <a:pt x="111" y="97"/>
                  </a:cubicBezTo>
                  <a:cubicBezTo>
                    <a:pt x="112" y="95"/>
                    <a:pt x="112" y="93"/>
                    <a:pt x="111" y="92"/>
                  </a:cubicBezTo>
                  <a:cubicBezTo>
                    <a:pt x="111" y="90"/>
                    <a:pt x="110" y="89"/>
                    <a:pt x="107" y="88"/>
                  </a:cubicBezTo>
                  <a:cubicBezTo>
                    <a:pt x="105" y="87"/>
                    <a:pt x="103" y="87"/>
                    <a:pt x="100" y="88"/>
                  </a:cubicBezTo>
                  <a:cubicBezTo>
                    <a:pt x="99" y="88"/>
                    <a:pt x="99" y="88"/>
                    <a:pt x="99" y="88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47" y="29"/>
                    <a:pt x="147" y="29"/>
                    <a:pt x="147" y="29"/>
                  </a:cubicBezTo>
                  <a:close/>
                  <a:moveTo>
                    <a:pt x="99" y="150"/>
                  </a:moveTo>
                  <a:cubicBezTo>
                    <a:pt x="100" y="150"/>
                    <a:pt x="101" y="150"/>
                    <a:pt x="101" y="150"/>
                  </a:cubicBezTo>
                  <a:cubicBezTo>
                    <a:pt x="105" y="149"/>
                    <a:pt x="107" y="146"/>
                    <a:pt x="109" y="142"/>
                  </a:cubicBezTo>
                  <a:cubicBezTo>
                    <a:pt x="110" y="137"/>
                    <a:pt x="111" y="133"/>
                    <a:pt x="110" y="129"/>
                  </a:cubicBezTo>
                  <a:cubicBezTo>
                    <a:pt x="108" y="123"/>
                    <a:pt x="106" y="120"/>
                    <a:pt x="103" y="121"/>
                  </a:cubicBezTo>
                  <a:cubicBezTo>
                    <a:pt x="101" y="121"/>
                    <a:pt x="100" y="122"/>
                    <a:pt x="99" y="123"/>
                  </a:cubicBezTo>
                  <a:lnTo>
                    <a:pt x="99" y="150"/>
                  </a:lnTo>
                  <a:close/>
                  <a:moveTo>
                    <a:pt x="99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213"/>
                    <a:pt x="10" y="224"/>
                    <a:pt x="23" y="224"/>
                  </a:cubicBezTo>
                  <a:cubicBezTo>
                    <a:pt x="99" y="224"/>
                    <a:pt x="99" y="224"/>
                    <a:pt x="99" y="224"/>
                  </a:cubicBezTo>
                  <a:cubicBezTo>
                    <a:pt x="99" y="208"/>
                    <a:pt x="99" y="208"/>
                    <a:pt x="99" y="208"/>
                  </a:cubicBezTo>
                  <a:cubicBezTo>
                    <a:pt x="37" y="208"/>
                    <a:pt x="37" y="208"/>
                    <a:pt x="37" y="208"/>
                  </a:cubicBezTo>
                  <a:cubicBezTo>
                    <a:pt x="37" y="208"/>
                    <a:pt x="37" y="208"/>
                    <a:pt x="37" y="208"/>
                  </a:cubicBezTo>
                  <a:cubicBezTo>
                    <a:pt x="26" y="208"/>
                    <a:pt x="17" y="199"/>
                    <a:pt x="17" y="189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24"/>
                    <a:pt x="26" y="16"/>
                    <a:pt x="37" y="16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0"/>
                    <a:pt x="99" y="0"/>
                    <a:pt x="99" y="0"/>
                  </a:cubicBezTo>
                  <a:close/>
                  <a:moveTo>
                    <a:pt x="99" y="29"/>
                  </a:moveTo>
                  <a:cubicBezTo>
                    <a:pt x="99" y="88"/>
                    <a:pt x="99" y="88"/>
                    <a:pt x="99" y="88"/>
                  </a:cubicBezTo>
                  <a:cubicBezTo>
                    <a:pt x="93" y="89"/>
                    <a:pt x="89" y="93"/>
                    <a:pt x="85" y="97"/>
                  </a:cubicBezTo>
                  <a:cubicBezTo>
                    <a:pt x="82" y="102"/>
                    <a:pt x="80" y="109"/>
                    <a:pt x="79" y="116"/>
                  </a:cubicBezTo>
                  <a:cubicBezTo>
                    <a:pt x="78" y="120"/>
                    <a:pt x="78" y="124"/>
                    <a:pt x="79" y="129"/>
                  </a:cubicBezTo>
                  <a:cubicBezTo>
                    <a:pt x="79" y="134"/>
                    <a:pt x="80" y="138"/>
                    <a:pt x="81" y="142"/>
                  </a:cubicBezTo>
                  <a:cubicBezTo>
                    <a:pt x="81" y="144"/>
                    <a:pt x="81" y="144"/>
                    <a:pt x="81" y="144"/>
                  </a:cubicBezTo>
                  <a:cubicBezTo>
                    <a:pt x="82" y="146"/>
                    <a:pt x="82" y="148"/>
                    <a:pt x="83" y="150"/>
                  </a:cubicBezTo>
                  <a:cubicBezTo>
                    <a:pt x="86" y="156"/>
                    <a:pt x="92" y="158"/>
                    <a:pt x="99" y="157"/>
                  </a:cubicBezTo>
                  <a:cubicBezTo>
                    <a:pt x="99" y="194"/>
                    <a:pt x="99" y="194"/>
                    <a:pt x="99" y="194"/>
                  </a:cubicBezTo>
                  <a:cubicBezTo>
                    <a:pt x="46" y="194"/>
                    <a:pt x="46" y="194"/>
                    <a:pt x="46" y="194"/>
                  </a:cubicBezTo>
                  <a:cubicBezTo>
                    <a:pt x="37" y="194"/>
                    <a:pt x="30" y="187"/>
                    <a:pt x="30" y="179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36"/>
                    <a:pt x="37" y="29"/>
                    <a:pt x="46" y="29"/>
                  </a:cubicBezTo>
                  <a:cubicBezTo>
                    <a:pt x="99" y="29"/>
                    <a:pt x="99" y="29"/>
                    <a:pt x="99" y="29"/>
                  </a:cubicBezTo>
                  <a:close/>
                  <a:moveTo>
                    <a:pt x="99" y="93"/>
                  </a:moveTo>
                  <a:cubicBezTo>
                    <a:pt x="99" y="115"/>
                    <a:pt x="99" y="115"/>
                    <a:pt x="99" y="115"/>
                  </a:cubicBezTo>
                  <a:cubicBezTo>
                    <a:pt x="98" y="115"/>
                    <a:pt x="97" y="116"/>
                    <a:pt x="96" y="118"/>
                  </a:cubicBezTo>
                  <a:cubicBezTo>
                    <a:pt x="94" y="120"/>
                    <a:pt x="93" y="122"/>
                    <a:pt x="94" y="125"/>
                  </a:cubicBezTo>
                  <a:cubicBezTo>
                    <a:pt x="94" y="127"/>
                    <a:pt x="95" y="128"/>
                    <a:pt x="97" y="129"/>
                  </a:cubicBezTo>
                  <a:cubicBezTo>
                    <a:pt x="97" y="127"/>
                    <a:pt x="98" y="125"/>
                    <a:pt x="99" y="123"/>
                  </a:cubicBezTo>
                  <a:cubicBezTo>
                    <a:pt x="99" y="150"/>
                    <a:pt x="99" y="150"/>
                    <a:pt x="99" y="150"/>
                  </a:cubicBezTo>
                  <a:cubicBezTo>
                    <a:pt x="98" y="150"/>
                    <a:pt x="97" y="149"/>
                    <a:pt x="96" y="149"/>
                  </a:cubicBezTo>
                  <a:cubicBezTo>
                    <a:pt x="95" y="148"/>
                    <a:pt x="94" y="146"/>
                    <a:pt x="93" y="142"/>
                  </a:cubicBezTo>
                  <a:cubicBezTo>
                    <a:pt x="92" y="140"/>
                    <a:pt x="92" y="137"/>
                    <a:pt x="91" y="133"/>
                  </a:cubicBezTo>
                  <a:cubicBezTo>
                    <a:pt x="91" y="128"/>
                    <a:pt x="90" y="124"/>
                    <a:pt x="90" y="119"/>
                  </a:cubicBezTo>
                  <a:cubicBezTo>
                    <a:pt x="90" y="111"/>
                    <a:pt x="91" y="104"/>
                    <a:pt x="93" y="100"/>
                  </a:cubicBezTo>
                  <a:cubicBezTo>
                    <a:pt x="95" y="97"/>
                    <a:pt x="97" y="94"/>
                    <a:pt x="99" y="9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72" name="Freeform 77"/>
            <p:cNvSpPr/>
            <p:nvPr/>
          </p:nvSpPr>
          <p:spPr bwMode="auto">
            <a:xfrm>
              <a:off x="5726310" y="2992813"/>
              <a:ext cx="160735" cy="120254"/>
            </a:xfrm>
            <a:custGeom>
              <a:avLst/>
              <a:gdLst>
                <a:gd name="T0" fmla="*/ 69 w 98"/>
                <a:gd name="T1" fmla="*/ 0 h 74"/>
                <a:gd name="T2" fmla="*/ 49 w 98"/>
                <a:gd name="T3" fmla="*/ 8 h 74"/>
                <a:gd name="T4" fmla="*/ 30 w 98"/>
                <a:gd name="T5" fmla="*/ 0 h 74"/>
                <a:gd name="T6" fmla="*/ 0 w 98"/>
                <a:gd name="T7" fmla="*/ 29 h 74"/>
                <a:gd name="T8" fmla="*/ 51 w 98"/>
                <a:gd name="T9" fmla="*/ 74 h 74"/>
                <a:gd name="T10" fmla="*/ 98 w 98"/>
                <a:gd name="T11" fmla="*/ 29 h 74"/>
                <a:gd name="T12" fmla="*/ 69 w 98"/>
                <a:gd name="T13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74">
                  <a:moveTo>
                    <a:pt x="69" y="0"/>
                  </a:moveTo>
                  <a:cubicBezTo>
                    <a:pt x="61" y="0"/>
                    <a:pt x="54" y="3"/>
                    <a:pt x="49" y="8"/>
                  </a:cubicBezTo>
                  <a:cubicBezTo>
                    <a:pt x="44" y="3"/>
                    <a:pt x="37" y="0"/>
                    <a:pt x="30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7"/>
                    <a:pt x="15" y="74"/>
                    <a:pt x="51" y="74"/>
                  </a:cubicBezTo>
                  <a:cubicBezTo>
                    <a:pt x="88" y="74"/>
                    <a:pt x="98" y="45"/>
                    <a:pt x="98" y="29"/>
                  </a:cubicBezTo>
                  <a:cubicBezTo>
                    <a:pt x="98" y="13"/>
                    <a:pt x="85" y="0"/>
                    <a:pt x="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73" name="Freeform 78"/>
            <p:cNvSpPr/>
            <p:nvPr/>
          </p:nvSpPr>
          <p:spPr bwMode="auto">
            <a:xfrm>
              <a:off x="5797747" y="2961857"/>
              <a:ext cx="44054" cy="54769"/>
            </a:xfrm>
            <a:custGeom>
              <a:avLst/>
              <a:gdLst>
                <a:gd name="T0" fmla="*/ 6 w 27"/>
                <a:gd name="T1" fmla="*/ 34 h 34"/>
                <a:gd name="T2" fmla="*/ 13 w 27"/>
                <a:gd name="T3" fmla="*/ 0 h 34"/>
                <a:gd name="T4" fmla="*/ 27 w 27"/>
                <a:gd name="T5" fmla="*/ 3 h 34"/>
                <a:gd name="T6" fmla="*/ 6 w 27"/>
                <a:gd name="T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4">
                  <a:moveTo>
                    <a:pt x="6" y="34"/>
                  </a:moveTo>
                  <a:cubicBezTo>
                    <a:pt x="0" y="22"/>
                    <a:pt x="4" y="9"/>
                    <a:pt x="13" y="0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4" y="10"/>
                    <a:pt x="6" y="18"/>
                    <a:pt x="6" y="3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74" name="Freeform 79"/>
            <p:cNvSpPr>
              <a:spLocks noEditPoints="1"/>
            </p:cNvSpPr>
            <p:nvPr/>
          </p:nvSpPr>
          <p:spPr bwMode="auto">
            <a:xfrm>
              <a:off x="5547716" y="3964363"/>
              <a:ext cx="169069" cy="234554"/>
            </a:xfrm>
            <a:custGeom>
              <a:avLst/>
              <a:gdLst>
                <a:gd name="T0" fmla="*/ 87 w 103"/>
                <a:gd name="T1" fmla="*/ 88 h 143"/>
                <a:gd name="T2" fmla="*/ 103 w 103"/>
                <a:gd name="T3" fmla="*/ 112 h 143"/>
                <a:gd name="T4" fmla="*/ 102 w 103"/>
                <a:gd name="T5" fmla="*/ 143 h 143"/>
                <a:gd name="T6" fmla="*/ 87 w 103"/>
                <a:gd name="T7" fmla="*/ 137 h 143"/>
                <a:gd name="T8" fmla="*/ 87 w 103"/>
                <a:gd name="T9" fmla="*/ 134 h 143"/>
                <a:gd name="T10" fmla="*/ 91 w 103"/>
                <a:gd name="T11" fmla="*/ 136 h 143"/>
                <a:gd name="T12" fmla="*/ 100 w 103"/>
                <a:gd name="T13" fmla="*/ 130 h 143"/>
                <a:gd name="T14" fmla="*/ 100 w 103"/>
                <a:gd name="T15" fmla="*/ 113 h 143"/>
                <a:gd name="T16" fmla="*/ 100 w 103"/>
                <a:gd name="T17" fmla="*/ 113 h 143"/>
                <a:gd name="T18" fmla="*/ 99 w 103"/>
                <a:gd name="T19" fmla="*/ 111 h 143"/>
                <a:gd name="T20" fmla="*/ 92 w 103"/>
                <a:gd name="T21" fmla="*/ 110 h 143"/>
                <a:gd name="T22" fmla="*/ 90 w 103"/>
                <a:gd name="T23" fmla="*/ 116 h 143"/>
                <a:gd name="T24" fmla="*/ 87 w 103"/>
                <a:gd name="T25" fmla="*/ 115 h 143"/>
                <a:gd name="T26" fmla="*/ 87 w 103"/>
                <a:gd name="T27" fmla="*/ 88 h 143"/>
                <a:gd name="T28" fmla="*/ 73 w 103"/>
                <a:gd name="T29" fmla="*/ 132 h 143"/>
                <a:gd name="T30" fmla="*/ 32 w 103"/>
                <a:gd name="T31" fmla="*/ 70 h 143"/>
                <a:gd name="T32" fmla="*/ 28 w 103"/>
                <a:gd name="T33" fmla="*/ 68 h 143"/>
                <a:gd name="T34" fmla="*/ 28 w 103"/>
                <a:gd name="T35" fmla="*/ 67 h 143"/>
                <a:gd name="T36" fmla="*/ 28 w 103"/>
                <a:gd name="T37" fmla="*/ 63 h 143"/>
                <a:gd name="T38" fmla="*/ 29 w 103"/>
                <a:gd name="T39" fmla="*/ 65 h 143"/>
                <a:gd name="T40" fmla="*/ 34 w 103"/>
                <a:gd name="T41" fmla="*/ 66 h 143"/>
                <a:gd name="T42" fmla="*/ 41 w 103"/>
                <a:gd name="T43" fmla="*/ 61 h 143"/>
                <a:gd name="T44" fmla="*/ 41 w 103"/>
                <a:gd name="T45" fmla="*/ 61 h 143"/>
                <a:gd name="T46" fmla="*/ 37 w 103"/>
                <a:gd name="T47" fmla="*/ 59 h 143"/>
                <a:gd name="T48" fmla="*/ 28 w 103"/>
                <a:gd name="T49" fmla="*/ 45 h 143"/>
                <a:gd name="T50" fmla="*/ 28 w 103"/>
                <a:gd name="T51" fmla="*/ 26 h 143"/>
                <a:gd name="T52" fmla="*/ 39 w 103"/>
                <a:gd name="T53" fmla="*/ 19 h 143"/>
                <a:gd name="T54" fmla="*/ 44 w 103"/>
                <a:gd name="T55" fmla="*/ 21 h 143"/>
                <a:gd name="T56" fmla="*/ 61 w 103"/>
                <a:gd name="T57" fmla="*/ 46 h 143"/>
                <a:gd name="T58" fmla="*/ 61 w 103"/>
                <a:gd name="T59" fmla="*/ 50 h 143"/>
                <a:gd name="T60" fmla="*/ 87 w 103"/>
                <a:gd name="T61" fmla="*/ 88 h 143"/>
                <a:gd name="T62" fmla="*/ 87 w 103"/>
                <a:gd name="T63" fmla="*/ 115 h 143"/>
                <a:gd name="T64" fmla="*/ 84 w 103"/>
                <a:gd name="T65" fmla="*/ 116 h 143"/>
                <a:gd name="T66" fmla="*/ 82 w 103"/>
                <a:gd name="T67" fmla="*/ 122 h 143"/>
                <a:gd name="T68" fmla="*/ 75 w 103"/>
                <a:gd name="T69" fmla="*/ 121 h 143"/>
                <a:gd name="T70" fmla="*/ 74 w 103"/>
                <a:gd name="T71" fmla="*/ 128 h 143"/>
                <a:gd name="T72" fmla="*/ 75 w 103"/>
                <a:gd name="T73" fmla="*/ 130 h 143"/>
                <a:gd name="T74" fmla="*/ 87 w 103"/>
                <a:gd name="T75" fmla="*/ 134 h 143"/>
                <a:gd name="T76" fmla="*/ 87 w 103"/>
                <a:gd name="T77" fmla="*/ 137 h 143"/>
                <a:gd name="T78" fmla="*/ 73 w 103"/>
                <a:gd name="T79" fmla="*/ 132 h 143"/>
                <a:gd name="T80" fmla="*/ 28 w 103"/>
                <a:gd name="T81" fmla="*/ 4 h 143"/>
                <a:gd name="T82" fmla="*/ 28 w 103"/>
                <a:gd name="T83" fmla="*/ 24 h 143"/>
                <a:gd name="T84" fmla="*/ 36 w 103"/>
                <a:gd name="T85" fmla="*/ 15 h 143"/>
                <a:gd name="T86" fmla="*/ 32 w 103"/>
                <a:gd name="T87" fmla="*/ 8 h 143"/>
                <a:gd name="T88" fmla="*/ 28 w 103"/>
                <a:gd name="T89" fmla="*/ 4 h 143"/>
                <a:gd name="T90" fmla="*/ 28 w 103"/>
                <a:gd name="T91" fmla="*/ 67 h 143"/>
                <a:gd name="T92" fmla="*/ 11 w 103"/>
                <a:gd name="T93" fmla="*/ 43 h 143"/>
                <a:gd name="T94" fmla="*/ 11 w 103"/>
                <a:gd name="T95" fmla="*/ 37 h 143"/>
                <a:gd name="T96" fmla="*/ 5 w 103"/>
                <a:gd name="T97" fmla="*/ 27 h 143"/>
                <a:gd name="T98" fmla="*/ 9 w 103"/>
                <a:gd name="T99" fmla="*/ 4 h 143"/>
                <a:gd name="T100" fmla="*/ 28 w 103"/>
                <a:gd name="T101" fmla="*/ 4 h 143"/>
                <a:gd name="T102" fmla="*/ 28 w 103"/>
                <a:gd name="T103" fmla="*/ 24 h 143"/>
                <a:gd name="T104" fmla="*/ 21 w 103"/>
                <a:gd name="T105" fmla="*/ 31 h 143"/>
                <a:gd name="T106" fmla="*/ 28 w 103"/>
                <a:gd name="T107" fmla="*/ 26 h 143"/>
                <a:gd name="T108" fmla="*/ 28 w 103"/>
                <a:gd name="T109" fmla="*/ 45 h 143"/>
                <a:gd name="T110" fmla="*/ 22 w 103"/>
                <a:gd name="T111" fmla="*/ 37 h 143"/>
                <a:gd name="T112" fmla="*/ 22 w 103"/>
                <a:gd name="T113" fmla="*/ 33 h 143"/>
                <a:gd name="T114" fmla="*/ 15 w 103"/>
                <a:gd name="T115" fmla="*/ 37 h 143"/>
                <a:gd name="T116" fmla="*/ 14 w 103"/>
                <a:gd name="T117" fmla="*/ 43 h 143"/>
                <a:gd name="T118" fmla="*/ 28 w 103"/>
                <a:gd name="T119" fmla="*/ 63 h 143"/>
                <a:gd name="T120" fmla="*/ 28 w 103"/>
                <a:gd name="T121" fmla="*/ 67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3" h="143">
                  <a:moveTo>
                    <a:pt x="87" y="88"/>
                  </a:moveTo>
                  <a:cubicBezTo>
                    <a:pt x="103" y="112"/>
                    <a:pt x="103" y="112"/>
                    <a:pt x="103" y="112"/>
                  </a:cubicBezTo>
                  <a:cubicBezTo>
                    <a:pt x="102" y="143"/>
                    <a:pt x="102" y="143"/>
                    <a:pt x="102" y="143"/>
                  </a:cubicBezTo>
                  <a:cubicBezTo>
                    <a:pt x="87" y="137"/>
                    <a:pt x="87" y="137"/>
                    <a:pt x="87" y="137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100" y="130"/>
                    <a:pt x="100" y="130"/>
                    <a:pt x="100" y="130"/>
                  </a:cubicBezTo>
                  <a:cubicBezTo>
                    <a:pt x="100" y="113"/>
                    <a:pt x="100" y="113"/>
                    <a:pt x="100" y="113"/>
                  </a:cubicBezTo>
                  <a:cubicBezTo>
                    <a:pt x="100" y="113"/>
                    <a:pt x="100" y="113"/>
                    <a:pt x="100" y="113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8" y="109"/>
                    <a:pt x="95" y="108"/>
                    <a:pt x="92" y="110"/>
                  </a:cubicBezTo>
                  <a:cubicBezTo>
                    <a:pt x="90" y="111"/>
                    <a:pt x="89" y="114"/>
                    <a:pt x="90" y="116"/>
                  </a:cubicBezTo>
                  <a:cubicBezTo>
                    <a:pt x="89" y="115"/>
                    <a:pt x="88" y="115"/>
                    <a:pt x="87" y="115"/>
                  </a:cubicBezTo>
                  <a:lnTo>
                    <a:pt x="87" y="88"/>
                  </a:lnTo>
                  <a:close/>
                  <a:moveTo>
                    <a:pt x="73" y="132"/>
                  </a:moveTo>
                  <a:cubicBezTo>
                    <a:pt x="32" y="70"/>
                    <a:pt x="32" y="70"/>
                    <a:pt x="32" y="70"/>
                  </a:cubicBezTo>
                  <a:cubicBezTo>
                    <a:pt x="30" y="70"/>
                    <a:pt x="29" y="69"/>
                    <a:pt x="28" y="68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7"/>
                    <a:pt x="33" y="67"/>
                    <a:pt x="34" y="66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0" y="61"/>
                    <a:pt x="38" y="61"/>
                    <a:pt x="37" y="59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1" y="18"/>
                    <a:pt x="43" y="19"/>
                    <a:pt x="44" y="21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2" y="47"/>
                    <a:pt x="62" y="49"/>
                    <a:pt x="61" y="50"/>
                  </a:cubicBezTo>
                  <a:cubicBezTo>
                    <a:pt x="87" y="88"/>
                    <a:pt x="87" y="88"/>
                    <a:pt x="87" y="88"/>
                  </a:cubicBezTo>
                  <a:cubicBezTo>
                    <a:pt x="87" y="115"/>
                    <a:pt x="87" y="115"/>
                    <a:pt x="87" y="115"/>
                  </a:cubicBezTo>
                  <a:cubicBezTo>
                    <a:pt x="86" y="115"/>
                    <a:pt x="85" y="115"/>
                    <a:pt x="84" y="116"/>
                  </a:cubicBezTo>
                  <a:cubicBezTo>
                    <a:pt x="82" y="117"/>
                    <a:pt x="81" y="120"/>
                    <a:pt x="82" y="122"/>
                  </a:cubicBezTo>
                  <a:cubicBezTo>
                    <a:pt x="80" y="120"/>
                    <a:pt x="77" y="120"/>
                    <a:pt x="75" y="121"/>
                  </a:cubicBezTo>
                  <a:cubicBezTo>
                    <a:pt x="73" y="123"/>
                    <a:pt x="72" y="126"/>
                    <a:pt x="74" y="128"/>
                  </a:cubicBezTo>
                  <a:cubicBezTo>
                    <a:pt x="75" y="130"/>
                    <a:pt x="75" y="130"/>
                    <a:pt x="75" y="130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7" y="137"/>
                    <a:pt x="87" y="137"/>
                    <a:pt x="87" y="137"/>
                  </a:cubicBezTo>
                  <a:cubicBezTo>
                    <a:pt x="73" y="132"/>
                    <a:pt x="73" y="132"/>
                    <a:pt x="73" y="132"/>
                  </a:cubicBezTo>
                  <a:close/>
                  <a:moveTo>
                    <a:pt x="28" y="4"/>
                  </a:moveTo>
                  <a:cubicBezTo>
                    <a:pt x="28" y="24"/>
                    <a:pt x="28" y="24"/>
                    <a:pt x="28" y="24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7"/>
                    <a:pt x="29" y="5"/>
                    <a:pt x="28" y="4"/>
                  </a:cubicBezTo>
                  <a:close/>
                  <a:moveTo>
                    <a:pt x="28" y="67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1"/>
                    <a:pt x="10" y="38"/>
                    <a:pt x="11" y="3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0" y="19"/>
                    <a:pt x="2" y="9"/>
                    <a:pt x="9" y="4"/>
                  </a:cubicBezTo>
                  <a:cubicBezTo>
                    <a:pt x="15" y="0"/>
                    <a:pt x="22" y="0"/>
                    <a:pt x="28" y="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1" y="36"/>
                    <a:pt x="21" y="34"/>
                    <a:pt x="22" y="33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4" y="39"/>
                    <a:pt x="13" y="41"/>
                    <a:pt x="14" y="43"/>
                  </a:cubicBezTo>
                  <a:cubicBezTo>
                    <a:pt x="28" y="63"/>
                    <a:pt x="28" y="63"/>
                    <a:pt x="28" y="63"/>
                  </a:cubicBezTo>
                  <a:lnTo>
                    <a:pt x="28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75" name="Freeform 80"/>
            <p:cNvSpPr>
              <a:spLocks noEditPoints="1"/>
            </p:cNvSpPr>
            <p:nvPr/>
          </p:nvSpPr>
          <p:spPr bwMode="auto">
            <a:xfrm>
              <a:off x="6846688" y="2761832"/>
              <a:ext cx="211931" cy="232172"/>
            </a:xfrm>
            <a:custGeom>
              <a:avLst/>
              <a:gdLst>
                <a:gd name="T0" fmla="*/ 101 w 130"/>
                <a:gd name="T1" fmla="*/ 65 h 142"/>
                <a:gd name="T2" fmla="*/ 97 w 130"/>
                <a:gd name="T3" fmla="*/ 81 h 142"/>
                <a:gd name="T4" fmla="*/ 97 w 130"/>
                <a:gd name="T5" fmla="*/ 94 h 142"/>
                <a:gd name="T6" fmla="*/ 100 w 130"/>
                <a:gd name="T7" fmla="*/ 95 h 142"/>
                <a:gd name="T8" fmla="*/ 111 w 130"/>
                <a:gd name="T9" fmla="*/ 112 h 142"/>
                <a:gd name="T10" fmla="*/ 97 w 130"/>
                <a:gd name="T11" fmla="*/ 103 h 142"/>
                <a:gd name="T12" fmla="*/ 97 w 130"/>
                <a:gd name="T13" fmla="*/ 28 h 142"/>
                <a:gd name="T14" fmla="*/ 111 w 130"/>
                <a:gd name="T15" fmla="*/ 19 h 142"/>
                <a:gd name="T16" fmla="*/ 100 w 130"/>
                <a:gd name="T17" fmla="*/ 35 h 142"/>
                <a:gd name="T18" fmla="*/ 97 w 130"/>
                <a:gd name="T19" fmla="*/ 36 h 142"/>
                <a:gd name="T20" fmla="*/ 127 w 130"/>
                <a:gd name="T21" fmla="*/ 62 h 142"/>
                <a:gd name="T22" fmla="*/ 108 w 130"/>
                <a:gd name="T23" fmla="*/ 65 h 142"/>
                <a:gd name="T24" fmla="*/ 127 w 130"/>
                <a:gd name="T25" fmla="*/ 69 h 142"/>
                <a:gd name="T26" fmla="*/ 127 w 130"/>
                <a:gd name="T27" fmla="*/ 62 h 142"/>
                <a:gd name="T28" fmla="*/ 67 w 130"/>
                <a:gd name="T29" fmla="*/ 142 h 142"/>
                <a:gd name="T30" fmla="*/ 85 w 130"/>
                <a:gd name="T31" fmla="*/ 95 h 142"/>
                <a:gd name="T32" fmla="*/ 97 w 130"/>
                <a:gd name="T33" fmla="*/ 50 h 142"/>
                <a:gd name="T34" fmla="*/ 65 w 130"/>
                <a:gd name="T35" fmla="*/ 37 h 142"/>
                <a:gd name="T36" fmla="*/ 93 w 130"/>
                <a:gd name="T37" fmla="*/ 65 h 142"/>
                <a:gd name="T38" fmla="*/ 79 w 130"/>
                <a:gd name="T39" fmla="*/ 90 h 142"/>
                <a:gd name="T40" fmla="*/ 78 w 130"/>
                <a:gd name="T41" fmla="*/ 110 h 142"/>
                <a:gd name="T42" fmla="*/ 65 w 130"/>
                <a:gd name="T43" fmla="*/ 142 h 142"/>
                <a:gd name="T44" fmla="*/ 97 w 130"/>
                <a:gd name="T45" fmla="*/ 36 h 142"/>
                <a:gd name="T46" fmla="*/ 95 w 130"/>
                <a:gd name="T47" fmla="*/ 31 h 142"/>
                <a:gd name="T48" fmla="*/ 97 w 130"/>
                <a:gd name="T49" fmla="*/ 94 h 142"/>
                <a:gd name="T50" fmla="*/ 95 w 130"/>
                <a:gd name="T51" fmla="*/ 100 h 142"/>
                <a:gd name="T52" fmla="*/ 97 w 130"/>
                <a:gd name="T53" fmla="*/ 94 h 142"/>
                <a:gd name="T54" fmla="*/ 65 w 130"/>
                <a:gd name="T55" fmla="*/ 0 h 142"/>
                <a:gd name="T56" fmla="*/ 68 w 130"/>
                <a:gd name="T57" fmla="*/ 3 h 142"/>
                <a:gd name="T58" fmla="*/ 65 w 130"/>
                <a:gd name="T59" fmla="*/ 23 h 142"/>
                <a:gd name="T60" fmla="*/ 65 w 130"/>
                <a:gd name="T61" fmla="*/ 23 h 142"/>
                <a:gd name="T62" fmla="*/ 32 w 130"/>
                <a:gd name="T63" fmla="*/ 50 h 142"/>
                <a:gd name="T64" fmla="*/ 45 w 130"/>
                <a:gd name="T65" fmla="*/ 96 h 142"/>
                <a:gd name="T66" fmla="*/ 63 w 130"/>
                <a:gd name="T67" fmla="*/ 142 h 142"/>
                <a:gd name="T68" fmla="*/ 65 w 130"/>
                <a:gd name="T69" fmla="*/ 110 h 142"/>
                <a:gd name="T70" fmla="*/ 52 w 130"/>
                <a:gd name="T71" fmla="*/ 93 h 142"/>
                <a:gd name="T72" fmla="*/ 36 w 130"/>
                <a:gd name="T73" fmla="*/ 65 h 142"/>
                <a:gd name="T74" fmla="*/ 65 w 130"/>
                <a:gd name="T75" fmla="*/ 37 h 142"/>
                <a:gd name="T76" fmla="*/ 65 w 130"/>
                <a:gd name="T77" fmla="*/ 29 h 142"/>
                <a:gd name="T78" fmla="*/ 65 w 130"/>
                <a:gd name="T79" fmla="*/ 0 h 142"/>
                <a:gd name="T80" fmla="*/ 62 w 130"/>
                <a:gd name="T81" fmla="*/ 20 h 142"/>
                <a:gd name="T82" fmla="*/ 65 w 130"/>
                <a:gd name="T83" fmla="*/ 0 h 142"/>
                <a:gd name="T84" fmla="*/ 32 w 130"/>
                <a:gd name="T85" fmla="*/ 94 h 142"/>
                <a:gd name="T86" fmla="*/ 35 w 130"/>
                <a:gd name="T87" fmla="*/ 100 h 142"/>
                <a:gd name="T88" fmla="*/ 32 w 130"/>
                <a:gd name="T89" fmla="*/ 36 h 142"/>
                <a:gd name="T90" fmla="*/ 35 w 130"/>
                <a:gd name="T91" fmla="*/ 31 h 142"/>
                <a:gd name="T92" fmla="*/ 32 w 130"/>
                <a:gd name="T93" fmla="*/ 36 h 142"/>
                <a:gd name="T94" fmla="*/ 29 w 130"/>
                <a:gd name="T95" fmla="*/ 65 h 142"/>
                <a:gd name="T96" fmla="*/ 32 w 130"/>
                <a:gd name="T97" fmla="*/ 50 h 142"/>
                <a:gd name="T98" fmla="*/ 32 w 130"/>
                <a:gd name="T99" fmla="*/ 36 h 142"/>
                <a:gd name="T100" fmla="*/ 30 w 130"/>
                <a:gd name="T101" fmla="*/ 35 h 142"/>
                <a:gd name="T102" fmla="*/ 19 w 130"/>
                <a:gd name="T103" fmla="*/ 19 h 142"/>
                <a:gd name="T104" fmla="*/ 32 w 130"/>
                <a:gd name="T105" fmla="*/ 28 h 142"/>
                <a:gd name="T106" fmla="*/ 32 w 130"/>
                <a:gd name="T107" fmla="*/ 103 h 142"/>
                <a:gd name="T108" fmla="*/ 19 w 130"/>
                <a:gd name="T109" fmla="*/ 112 h 142"/>
                <a:gd name="T110" fmla="*/ 30 w 130"/>
                <a:gd name="T111" fmla="*/ 95 h 142"/>
                <a:gd name="T112" fmla="*/ 32 w 130"/>
                <a:gd name="T113" fmla="*/ 94 h 142"/>
                <a:gd name="T114" fmla="*/ 22 w 130"/>
                <a:gd name="T115" fmla="*/ 65 h 142"/>
                <a:gd name="T116" fmla="*/ 3 w 130"/>
                <a:gd name="T117" fmla="*/ 62 h 142"/>
                <a:gd name="T118" fmla="*/ 3 w 130"/>
                <a:gd name="T119" fmla="*/ 69 h 142"/>
                <a:gd name="T120" fmla="*/ 22 w 130"/>
                <a:gd name="T121" fmla="*/ 65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0" h="142">
                  <a:moveTo>
                    <a:pt x="97" y="81"/>
                  </a:moveTo>
                  <a:cubicBezTo>
                    <a:pt x="100" y="76"/>
                    <a:pt x="101" y="71"/>
                    <a:pt x="101" y="65"/>
                  </a:cubicBezTo>
                  <a:cubicBezTo>
                    <a:pt x="101" y="60"/>
                    <a:pt x="100" y="55"/>
                    <a:pt x="97" y="50"/>
                  </a:cubicBezTo>
                  <a:cubicBezTo>
                    <a:pt x="97" y="81"/>
                    <a:pt x="97" y="81"/>
                    <a:pt x="97" y="81"/>
                  </a:cubicBezTo>
                  <a:close/>
                  <a:moveTo>
                    <a:pt x="97" y="103"/>
                  </a:moveTo>
                  <a:cubicBezTo>
                    <a:pt x="97" y="94"/>
                    <a:pt x="97" y="94"/>
                    <a:pt x="97" y="94"/>
                  </a:cubicBezTo>
                  <a:cubicBezTo>
                    <a:pt x="98" y="94"/>
                    <a:pt x="99" y="95"/>
                    <a:pt x="100" y="95"/>
                  </a:cubicBezTo>
                  <a:cubicBezTo>
                    <a:pt x="100" y="95"/>
                    <a:pt x="100" y="95"/>
                    <a:pt x="100" y="95"/>
                  </a:cubicBezTo>
                  <a:cubicBezTo>
                    <a:pt x="111" y="107"/>
                    <a:pt x="111" y="107"/>
                    <a:pt x="111" y="107"/>
                  </a:cubicBezTo>
                  <a:cubicBezTo>
                    <a:pt x="113" y="108"/>
                    <a:pt x="113" y="110"/>
                    <a:pt x="111" y="112"/>
                  </a:cubicBezTo>
                  <a:cubicBezTo>
                    <a:pt x="110" y="113"/>
                    <a:pt x="108" y="113"/>
                    <a:pt x="106" y="112"/>
                  </a:cubicBezTo>
                  <a:cubicBezTo>
                    <a:pt x="97" y="103"/>
                    <a:pt x="97" y="103"/>
                    <a:pt x="97" y="103"/>
                  </a:cubicBezTo>
                  <a:close/>
                  <a:moveTo>
                    <a:pt x="97" y="36"/>
                  </a:moveTo>
                  <a:cubicBezTo>
                    <a:pt x="97" y="28"/>
                    <a:pt x="97" y="28"/>
                    <a:pt x="97" y="28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8" y="18"/>
                    <a:pt x="110" y="18"/>
                    <a:pt x="111" y="19"/>
                  </a:cubicBezTo>
                  <a:cubicBezTo>
                    <a:pt x="113" y="20"/>
                    <a:pt x="113" y="23"/>
                    <a:pt x="111" y="24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99" y="36"/>
                    <a:pt x="98" y="36"/>
                    <a:pt x="97" y="36"/>
                  </a:cubicBezTo>
                  <a:close/>
                  <a:moveTo>
                    <a:pt x="127" y="62"/>
                  </a:moveTo>
                  <a:cubicBezTo>
                    <a:pt x="127" y="62"/>
                    <a:pt x="127" y="62"/>
                    <a:pt x="127" y="62"/>
                  </a:cubicBezTo>
                  <a:cubicBezTo>
                    <a:pt x="111" y="62"/>
                    <a:pt x="111" y="62"/>
                    <a:pt x="111" y="62"/>
                  </a:cubicBezTo>
                  <a:cubicBezTo>
                    <a:pt x="109" y="62"/>
                    <a:pt x="108" y="64"/>
                    <a:pt x="108" y="65"/>
                  </a:cubicBezTo>
                  <a:cubicBezTo>
                    <a:pt x="108" y="67"/>
                    <a:pt x="109" y="69"/>
                    <a:pt x="111" y="69"/>
                  </a:cubicBezTo>
                  <a:cubicBezTo>
                    <a:pt x="127" y="69"/>
                    <a:pt x="127" y="69"/>
                    <a:pt x="127" y="69"/>
                  </a:cubicBezTo>
                  <a:cubicBezTo>
                    <a:pt x="129" y="69"/>
                    <a:pt x="130" y="67"/>
                    <a:pt x="130" y="65"/>
                  </a:cubicBezTo>
                  <a:cubicBezTo>
                    <a:pt x="130" y="64"/>
                    <a:pt x="129" y="62"/>
                    <a:pt x="127" y="62"/>
                  </a:cubicBezTo>
                  <a:close/>
                  <a:moveTo>
                    <a:pt x="65" y="142"/>
                  </a:moveTo>
                  <a:cubicBezTo>
                    <a:pt x="67" y="142"/>
                    <a:pt x="67" y="142"/>
                    <a:pt x="67" y="142"/>
                  </a:cubicBezTo>
                  <a:cubicBezTo>
                    <a:pt x="77" y="142"/>
                    <a:pt x="85" y="134"/>
                    <a:pt x="85" y="124"/>
                  </a:cubicBezTo>
                  <a:cubicBezTo>
                    <a:pt x="85" y="95"/>
                    <a:pt x="85" y="95"/>
                    <a:pt x="85" y="95"/>
                  </a:cubicBezTo>
                  <a:cubicBezTo>
                    <a:pt x="90" y="92"/>
                    <a:pt x="95" y="87"/>
                    <a:pt x="97" y="81"/>
                  </a:cubicBezTo>
                  <a:cubicBezTo>
                    <a:pt x="97" y="50"/>
                    <a:pt x="97" y="50"/>
                    <a:pt x="97" y="50"/>
                  </a:cubicBezTo>
                  <a:cubicBezTo>
                    <a:pt x="92" y="38"/>
                    <a:pt x="79" y="29"/>
                    <a:pt x="65" y="29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73" y="37"/>
                    <a:pt x="80" y="40"/>
                    <a:pt x="85" y="45"/>
                  </a:cubicBezTo>
                  <a:cubicBezTo>
                    <a:pt x="90" y="50"/>
                    <a:pt x="93" y="57"/>
                    <a:pt x="93" y="65"/>
                  </a:cubicBezTo>
                  <a:cubicBezTo>
                    <a:pt x="93" y="76"/>
                    <a:pt x="88" y="85"/>
                    <a:pt x="79" y="90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8" y="91"/>
                    <a:pt x="78" y="92"/>
                    <a:pt x="78" y="93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42"/>
                    <a:pt x="65" y="142"/>
                    <a:pt x="65" y="142"/>
                  </a:cubicBezTo>
                  <a:close/>
                  <a:moveTo>
                    <a:pt x="97" y="28"/>
                  </a:moveTo>
                  <a:cubicBezTo>
                    <a:pt x="97" y="36"/>
                    <a:pt x="97" y="36"/>
                    <a:pt x="97" y="36"/>
                  </a:cubicBezTo>
                  <a:cubicBezTo>
                    <a:pt x="97" y="36"/>
                    <a:pt x="96" y="36"/>
                    <a:pt x="95" y="35"/>
                  </a:cubicBezTo>
                  <a:cubicBezTo>
                    <a:pt x="94" y="34"/>
                    <a:pt x="94" y="32"/>
                    <a:pt x="95" y="31"/>
                  </a:cubicBezTo>
                  <a:cubicBezTo>
                    <a:pt x="97" y="28"/>
                    <a:pt x="97" y="28"/>
                    <a:pt x="97" y="28"/>
                  </a:cubicBezTo>
                  <a:close/>
                  <a:moveTo>
                    <a:pt x="97" y="94"/>
                  </a:moveTo>
                  <a:cubicBezTo>
                    <a:pt x="97" y="103"/>
                    <a:pt x="97" y="103"/>
                    <a:pt x="97" y="103"/>
                  </a:cubicBezTo>
                  <a:cubicBezTo>
                    <a:pt x="95" y="100"/>
                    <a:pt x="95" y="100"/>
                    <a:pt x="95" y="100"/>
                  </a:cubicBezTo>
                  <a:cubicBezTo>
                    <a:pt x="94" y="99"/>
                    <a:pt x="94" y="97"/>
                    <a:pt x="95" y="95"/>
                  </a:cubicBezTo>
                  <a:cubicBezTo>
                    <a:pt x="96" y="95"/>
                    <a:pt x="97" y="94"/>
                    <a:pt x="97" y="94"/>
                  </a:cubicBezTo>
                  <a:close/>
                  <a:moveTo>
                    <a:pt x="65" y="23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7" y="0"/>
                    <a:pt x="68" y="2"/>
                    <a:pt x="68" y="3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8" y="21"/>
                    <a:pt x="67" y="23"/>
                    <a:pt x="65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5" y="23"/>
                    <a:pt x="65" y="23"/>
                    <a:pt x="65" y="23"/>
                  </a:cubicBezTo>
                  <a:close/>
                  <a:moveTo>
                    <a:pt x="65" y="29"/>
                  </a:moveTo>
                  <a:cubicBezTo>
                    <a:pt x="50" y="29"/>
                    <a:pt x="38" y="37"/>
                    <a:pt x="32" y="5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5" y="87"/>
                    <a:pt x="40" y="92"/>
                    <a:pt x="45" y="96"/>
                  </a:cubicBezTo>
                  <a:cubicBezTo>
                    <a:pt x="45" y="124"/>
                    <a:pt x="45" y="124"/>
                    <a:pt x="45" y="124"/>
                  </a:cubicBezTo>
                  <a:cubicBezTo>
                    <a:pt x="45" y="134"/>
                    <a:pt x="53" y="142"/>
                    <a:pt x="63" y="142"/>
                  </a:cubicBezTo>
                  <a:cubicBezTo>
                    <a:pt x="65" y="142"/>
                    <a:pt x="65" y="142"/>
                    <a:pt x="65" y="142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52" y="110"/>
                    <a:pt x="52" y="110"/>
                    <a:pt x="52" y="110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2" y="92"/>
                    <a:pt x="52" y="91"/>
                    <a:pt x="51" y="90"/>
                  </a:cubicBezTo>
                  <a:cubicBezTo>
                    <a:pt x="42" y="85"/>
                    <a:pt x="36" y="76"/>
                    <a:pt x="36" y="65"/>
                  </a:cubicBezTo>
                  <a:cubicBezTo>
                    <a:pt x="36" y="57"/>
                    <a:pt x="39" y="50"/>
                    <a:pt x="44" y="45"/>
                  </a:cubicBezTo>
                  <a:cubicBezTo>
                    <a:pt x="50" y="40"/>
                    <a:pt x="57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5" y="29"/>
                    <a:pt x="65" y="29"/>
                    <a:pt x="65" y="29"/>
                  </a:cubicBezTo>
                  <a:close/>
                  <a:moveTo>
                    <a:pt x="65" y="0"/>
                  </a:moveTo>
                  <a:cubicBezTo>
                    <a:pt x="65" y="23"/>
                    <a:pt x="65" y="23"/>
                    <a:pt x="65" y="23"/>
                  </a:cubicBezTo>
                  <a:cubicBezTo>
                    <a:pt x="63" y="23"/>
                    <a:pt x="62" y="21"/>
                    <a:pt x="62" y="20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3" y="0"/>
                    <a:pt x="65" y="0"/>
                  </a:cubicBezTo>
                  <a:close/>
                  <a:moveTo>
                    <a:pt x="32" y="103"/>
                  </a:moveTo>
                  <a:cubicBezTo>
                    <a:pt x="32" y="94"/>
                    <a:pt x="32" y="94"/>
                    <a:pt x="32" y="94"/>
                  </a:cubicBezTo>
                  <a:cubicBezTo>
                    <a:pt x="33" y="94"/>
                    <a:pt x="34" y="95"/>
                    <a:pt x="35" y="95"/>
                  </a:cubicBezTo>
                  <a:cubicBezTo>
                    <a:pt x="36" y="97"/>
                    <a:pt x="36" y="99"/>
                    <a:pt x="35" y="100"/>
                  </a:cubicBezTo>
                  <a:cubicBezTo>
                    <a:pt x="32" y="103"/>
                    <a:pt x="32" y="103"/>
                    <a:pt x="32" y="103"/>
                  </a:cubicBezTo>
                  <a:close/>
                  <a:moveTo>
                    <a:pt x="32" y="36"/>
                  </a:moveTo>
                  <a:cubicBezTo>
                    <a:pt x="32" y="28"/>
                    <a:pt x="32" y="28"/>
                    <a:pt x="32" y="28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6" y="32"/>
                    <a:pt x="36" y="34"/>
                    <a:pt x="35" y="35"/>
                  </a:cubicBezTo>
                  <a:cubicBezTo>
                    <a:pt x="34" y="36"/>
                    <a:pt x="33" y="36"/>
                    <a:pt x="32" y="36"/>
                  </a:cubicBezTo>
                  <a:close/>
                  <a:moveTo>
                    <a:pt x="32" y="50"/>
                  </a:moveTo>
                  <a:cubicBezTo>
                    <a:pt x="30" y="54"/>
                    <a:pt x="29" y="60"/>
                    <a:pt x="29" y="65"/>
                  </a:cubicBezTo>
                  <a:cubicBezTo>
                    <a:pt x="29" y="71"/>
                    <a:pt x="30" y="76"/>
                    <a:pt x="32" y="81"/>
                  </a:cubicBezTo>
                  <a:cubicBezTo>
                    <a:pt x="32" y="50"/>
                    <a:pt x="32" y="50"/>
                    <a:pt x="32" y="50"/>
                  </a:cubicBezTo>
                  <a:close/>
                  <a:moveTo>
                    <a:pt x="32" y="28"/>
                  </a:moveTo>
                  <a:cubicBezTo>
                    <a:pt x="32" y="36"/>
                    <a:pt x="32" y="36"/>
                    <a:pt x="32" y="36"/>
                  </a:cubicBezTo>
                  <a:cubicBezTo>
                    <a:pt x="32" y="36"/>
                    <a:pt x="31" y="36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7" y="23"/>
                    <a:pt x="17" y="20"/>
                    <a:pt x="19" y="19"/>
                  </a:cubicBezTo>
                  <a:cubicBezTo>
                    <a:pt x="20" y="18"/>
                    <a:pt x="22" y="18"/>
                    <a:pt x="24" y="19"/>
                  </a:cubicBezTo>
                  <a:cubicBezTo>
                    <a:pt x="32" y="28"/>
                    <a:pt x="32" y="28"/>
                    <a:pt x="32" y="28"/>
                  </a:cubicBezTo>
                  <a:close/>
                  <a:moveTo>
                    <a:pt x="32" y="94"/>
                  </a:moveTo>
                  <a:cubicBezTo>
                    <a:pt x="32" y="103"/>
                    <a:pt x="32" y="103"/>
                    <a:pt x="32" y="103"/>
                  </a:cubicBezTo>
                  <a:cubicBezTo>
                    <a:pt x="24" y="112"/>
                    <a:pt x="24" y="112"/>
                    <a:pt x="24" y="112"/>
                  </a:cubicBezTo>
                  <a:cubicBezTo>
                    <a:pt x="22" y="113"/>
                    <a:pt x="20" y="113"/>
                    <a:pt x="19" y="112"/>
                  </a:cubicBezTo>
                  <a:cubicBezTo>
                    <a:pt x="17" y="110"/>
                    <a:pt x="17" y="108"/>
                    <a:pt x="19" y="107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31" y="95"/>
                    <a:pt x="32" y="95"/>
                    <a:pt x="32" y="94"/>
                  </a:cubicBezTo>
                  <a:close/>
                  <a:moveTo>
                    <a:pt x="22" y="65"/>
                  </a:moveTo>
                  <a:cubicBezTo>
                    <a:pt x="22" y="65"/>
                    <a:pt x="22" y="65"/>
                    <a:pt x="22" y="65"/>
                  </a:cubicBezTo>
                  <a:cubicBezTo>
                    <a:pt x="22" y="64"/>
                    <a:pt x="21" y="62"/>
                    <a:pt x="19" y="62"/>
                  </a:cubicBezTo>
                  <a:cubicBezTo>
                    <a:pt x="3" y="62"/>
                    <a:pt x="3" y="62"/>
                    <a:pt x="3" y="62"/>
                  </a:cubicBezTo>
                  <a:cubicBezTo>
                    <a:pt x="1" y="62"/>
                    <a:pt x="0" y="64"/>
                    <a:pt x="0" y="65"/>
                  </a:cubicBezTo>
                  <a:cubicBezTo>
                    <a:pt x="0" y="67"/>
                    <a:pt x="1" y="69"/>
                    <a:pt x="3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21" y="69"/>
                    <a:pt x="22" y="67"/>
                    <a:pt x="22" y="6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76" name="Freeform 81"/>
            <p:cNvSpPr>
              <a:spLocks noEditPoints="1"/>
            </p:cNvSpPr>
            <p:nvPr/>
          </p:nvSpPr>
          <p:spPr bwMode="auto">
            <a:xfrm>
              <a:off x="5787031" y="2449889"/>
              <a:ext cx="320279" cy="460772"/>
            </a:xfrm>
            <a:custGeom>
              <a:avLst/>
              <a:gdLst>
                <a:gd name="T0" fmla="*/ 98 w 196"/>
                <a:gd name="T1" fmla="*/ 5 h 282"/>
                <a:gd name="T2" fmla="*/ 113 w 196"/>
                <a:gd name="T3" fmla="*/ 0 h 282"/>
                <a:gd name="T4" fmla="*/ 155 w 196"/>
                <a:gd name="T5" fmla="*/ 128 h 282"/>
                <a:gd name="T6" fmla="*/ 108 w 196"/>
                <a:gd name="T7" fmla="*/ 143 h 282"/>
                <a:gd name="T8" fmla="*/ 98 w 196"/>
                <a:gd name="T9" fmla="*/ 111 h 282"/>
                <a:gd name="T10" fmla="*/ 98 w 196"/>
                <a:gd name="T11" fmla="*/ 5 h 282"/>
                <a:gd name="T12" fmla="*/ 98 w 196"/>
                <a:gd name="T13" fmla="*/ 222 h 282"/>
                <a:gd name="T14" fmla="*/ 136 w 196"/>
                <a:gd name="T15" fmla="*/ 209 h 282"/>
                <a:gd name="T16" fmla="*/ 107 w 196"/>
                <a:gd name="T17" fmla="*/ 209 h 282"/>
                <a:gd name="T18" fmla="*/ 107 w 196"/>
                <a:gd name="T19" fmla="*/ 192 h 282"/>
                <a:gd name="T20" fmla="*/ 152 w 196"/>
                <a:gd name="T21" fmla="*/ 192 h 282"/>
                <a:gd name="T22" fmla="*/ 189 w 196"/>
                <a:gd name="T23" fmla="*/ 192 h 282"/>
                <a:gd name="T24" fmla="*/ 196 w 196"/>
                <a:gd name="T25" fmla="*/ 192 h 282"/>
                <a:gd name="T26" fmla="*/ 196 w 196"/>
                <a:gd name="T27" fmla="*/ 209 h 282"/>
                <a:gd name="T28" fmla="*/ 180 w 196"/>
                <a:gd name="T29" fmla="*/ 209 h 282"/>
                <a:gd name="T30" fmla="*/ 134 w 196"/>
                <a:gd name="T31" fmla="*/ 247 h 282"/>
                <a:gd name="T32" fmla="*/ 169 w 196"/>
                <a:gd name="T33" fmla="*/ 267 h 282"/>
                <a:gd name="T34" fmla="*/ 169 w 196"/>
                <a:gd name="T35" fmla="*/ 282 h 282"/>
                <a:gd name="T36" fmla="*/ 98 w 196"/>
                <a:gd name="T37" fmla="*/ 282 h 282"/>
                <a:gd name="T38" fmla="*/ 98 w 196"/>
                <a:gd name="T39" fmla="*/ 268 h 282"/>
                <a:gd name="T40" fmla="*/ 111 w 196"/>
                <a:gd name="T41" fmla="*/ 255 h 282"/>
                <a:gd name="T42" fmla="*/ 98 w 196"/>
                <a:gd name="T43" fmla="*/ 242 h 282"/>
                <a:gd name="T44" fmla="*/ 98 w 196"/>
                <a:gd name="T45" fmla="*/ 222 h 282"/>
                <a:gd name="T46" fmla="*/ 67 w 196"/>
                <a:gd name="T47" fmla="*/ 15 h 282"/>
                <a:gd name="T48" fmla="*/ 98 w 196"/>
                <a:gd name="T49" fmla="*/ 5 h 282"/>
                <a:gd name="T50" fmla="*/ 98 w 196"/>
                <a:gd name="T51" fmla="*/ 111 h 282"/>
                <a:gd name="T52" fmla="*/ 92 w 196"/>
                <a:gd name="T53" fmla="*/ 92 h 282"/>
                <a:gd name="T54" fmla="*/ 33 w 196"/>
                <a:gd name="T55" fmla="*/ 157 h 282"/>
                <a:gd name="T56" fmla="*/ 98 w 196"/>
                <a:gd name="T57" fmla="*/ 222 h 282"/>
                <a:gd name="T58" fmla="*/ 98 w 196"/>
                <a:gd name="T59" fmla="*/ 222 h 282"/>
                <a:gd name="T60" fmla="*/ 98 w 196"/>
                <a:gd name="T61" fmla="*/ 242 h 282"/>
                <a:gd name="T62" fmla="*/ 85 w 196"/>
                <a:gd name="T63" fmla="*/ 255 h 282"/>
                <a:gd name="T64" fmla="*/ 98 w 196"/>
                <a:gd name="T65" fmla="*/ 268 h 282"/>
                <a:gd name="T66" fmla="*/ 98 w 196"/>
                <a:gd name="T67" fmla="*/ 282 h 282"/>
                <a:gd name="T68" fmla="*/ 27 w 196"/>
                <a:gd name="T69" fmla="*/ 282 h 282"/>
                <a:gd name="T70" fmla="*/ 27 w 196"/>
                <a:gd name="T71" fmla="*/ 267 h 282"/>
                <a:gd name="T72" fmla="*/ 61 w 196"/>
                <a:gd name="T73" fmla="*/ 247 h 282"/>
                <a:gd name="T74" fmla="*/ 0 w 196"/>
                <a:gd name="T75" fmla="*/ 157 h 282"/>
                <a:gd name="T76" fmla="*/ 82 w 196"/>
                <a:gd name="T77" fmla="*/ 61 h 282"/>
                <a:gd name="T78" fmla="*/ 67 w 196"/>
                <a:gd name="T79" fmla="*/ 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6" h="282">
                  <a:moveTo>
                    <a:pt x="98" y="5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08" y="143"/>
                    <a:pt x="108" y="143"/>
                    <a:pt x="108" y="143"/>
                  </a:cubicBezTo>
                  <a:cubicBezTo>
                    <a:pt x="98" y="111"/>
                    <a:pt x="98" y="111"/>
                    <a:pt x="98" y="111"/>
                  </a:cubicBezTo>
                  <a:cubicBezTo>
                    <a:pt x="98" y="5"/>
                    <a:pt x="98" y="5"/>
                    <a:pt x="98" y="5"/>
                  </a:cubicBezTo>
                  <a:close/>
                  <a:moveTo>
                    <a:pt x="98" y="222"/>
                  </a:moveTo>
                  <a:cubicBezTo>
                    <a:pt x="112" y="222"/>
                    <a:pt x="125" y="217"/>
                    <a:pt x="136" y="209"/>
                  </a:cubicBezTo>
                  <a:cubicBezTo>
                    <a:pt x="107" y="209"/>
                    <a:pt x="107" y="209"/>
                    <a:pt x="107" y="209"/>
                  </a:cubicBezTo>
                  <a:cubicBezTo>
                    <a:pt x="107" y="192"/>
                    <a:pt x="107" y="192"/>
                    <a:pt x="107" y="192"/>
                  </a:cubicBezTo>
                  <a:cubicBezTo>
                    <a:pt x="152" y="192"/>
                    <a:pt x="152" y="192"/>
                    <a:pt x="152" y="192"/>
                  </a:cubicBezTo>
                  <a:cubicBezTo>
                    <a:pt x="189" y="192"/>
                    <a:pt x="189" y="192"/>
                    <a:pt x="189" y="192"/>
                  </a:cubicBezTo>
                  <a:cubicBezTo>
                    <a:pt x="196" y="192"/>
                    <a:pt x="196" y="192"/>
                    <a:pt x="196" y="192"/>
                  </a:cubicBezTo>
                  <a:cubicBezTo>
                    <a:pt x="196" y="209"/>
                    <a:pt x="196" y="209"/>
                    <a:pt x="196" y="209"/>
                  </a:cubicBezTo>
                  <a:cubicBezTo>
                    <a:pt x="180" y="209"/>
                    <a:pt x="180" y="209"/>
                    <a:pt x="180" y="209"/>
                  </a:cubicBezTo>
                  <a:cubicBezTo>
                    <a:pt x="169" y="226"/>
                    <a:pt x="153" y="239"/>
                    <a:pt x="134" y="247"/>
                  </a:cubicBezTo>
                  <a:cubicBezTo>
                    <a:pt x="154" y="251"/>
                    <a:pt x="169" y="257"/>
                    <a:pt x="169" y="267"/>
                  </a:cubicBezTo>
                  <a:cubicBezTo>
                    <a:pt x="169" y="282"/>
                    <a:pt x="169" y="282"/>
                    <a:pt x="169" y="282"/>
                  </a:cubicBezTo>
                  <a:cubicBezTo>
                    <a:pt x="98" y="282"/>
                    <a:pt x="98" y="282"/>
                    <a:pt x="98" y="282"/>
                  </a:cubicBezTo>
                  <a:cubicBezTo>
                    <a:pt x="98" y="268"/>
                    <a:pt x="98" y="268"/>
                    <a:pt x="98" y="268"/>
                  </a:cubicBezTo>
                  <a:cubicBezTo>
                    <a:pt x="105" y="268"/>
                    <a:pt x="111" y="262"/>
                    <a:pt x="111" y="255"/>
                  </a:cubicBezTo>
                  <a:cubicBezTo>
                    <a:pt x="111" y="248"/>
                    <a:pt x="105" y="242"/>
                    <a:pt x="98" y="242"/>
                  </a:cubicBezTo>
                  <a:lnTo>
                    <a:pt x="98" y="222"/>
                  </a:lnTo>
                  <a:close/>
                  <a:moveTo>
                    <a:pt x="67" y="15"/>
                  </a:moveTo>
                  <a:cubicBezTo>
                    <a:pt x="98" y="5"/>
                    <a:pt x="98" y="5"/>
                    <a:pt x="98" y="5"/>
                  </a:cubicBezTo>
                  <a:cubicBezTo>
                    <a:pt x="98" y="111"/>
                    <a:pt x="98" y="111"/>
                    <a:pt x="98" y="111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59" y="95"/>
                    <a:pt x="33" y="123"/>
                    <a:pt x="33" y="157"/>
                  </a:cubicBezTo>
                  <a:cubicBezTo>
                    <a:pt x="33" y="193"/>
                    <a:pt x="62" y="222"/>
                    <a:pt x="98" y="222"/>
                  </a:cubicBezTo>
                  <a:cubicBezTo>
                    <a:pt x="98" y="222"/>
                    <a:pt x="98" y="222"/>
                    <a:pt x="98" y="222"/>
                  </a:cubicBezTo>
                  <a:cubicBezTo>
                    <a:pt x="98" y="242"/>
                    <a:pt x="98" y="242"/>
                    <a:pt x="98" y="242"/>
                  </a:cubicBezTo>
                  <a:cubicBezTo>
                    <a:pt x="91" y="242"/>
                    <a:pt x="85" y="248"/>
                    <a:pt x="85" y="255"/>
                  </a:cubicBezTo>
                  <a:cubicBezTo>
                    <a:pt x="85" y="262"/>
                    <a:pt x="91" y="268"/>
                    <a:pt x="98" y="268"/>
                  </a:cubicBezTo>
                  <a:cubicBezTo>
                    <a:pt x="98" y="282"/>
                    <a:pt x="98" y="282"/>
                    <a:pt x="98" y="282"/>
                  </a:cubicBezTo>
                  <a:cubicBezTo>
                    <a:pt x="27" y="282"/>
                    <a:pt x="27" y="282"/>
                    <a:pt x="27" y="282"/>
                  </a:cubicBezTo>
                  <a:cubicBezTo>
                    <a:pt x="27" y="267"/>
                    <a:pt x="27" y="267"/>
                    <a:pt x="27" y="267"/>
                  </a:cubicBezTo>
                  <a:cubicBezTo>
                    <a:pt x="27" y="257"/>
                    <a:pt x="41" y="251"/>
                    <a:pt x="61" y="247"/>
                  </a:cubicBezTo>
                  <a:cubicBezTo>
                    <a:pt x="26" y="233"/>
                    <a:pt x="0" y="198"/>
                    <a:pt x="0" y="157"/>
                  </a:cubicBezTo>
                  <a:cubicBezTo>
                    <a:pt x="0" y="108"/>
                    <a:pt x="36" y="68"/>
                    <a:pt x="82" y="61"/>
                  </a:cubicBezTo>
                  <a:lnTo>
                    <a:pt x="67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77" name="Freeform 82"/>
            <p:cNvSpPr>
              <a:spLocks noEditPoints="1"/>
            </p:cNvSpPr>
            <p:nvPr/>
          </p:nvSpPr>
          <p:spPr bwMode="auto">
            <a:xfrm>
              <a:off x="5672732" y="2384404"/>
              <a:ext cx="184547" cy="163116"/>
            </a:xfrm>
            <a:custGeom>
              <a:avLst/>
              <a:gdLst>
                <a:gd name="T0" fmla="*/ 103 w 113"/>
                <a:gd name="T1" fmla="*/ 31 h 100"/>
                <a:gd name="T2" fmla="*/ 57 w 113"/>
                <a:gd name="T3" fmla="*/ 0 h 100"/>
                <a:gd name="T4" fmla="*/ 57 w 113"/>
                <a:gd name="T5" fmla="*/ 9 h 100"/>
                <a:gd name="T6" fmla="*/ 95 w 113"/>
                <a:gd name="T7" fmla="*/ 35 h 100"/>
                <a:gd name="T8" fmla="*/ 72 w 113"/>
                <a:gd name="T9" fmla="*/ 88 h 100"/>
                <a:gd name="T10" fmla="*/ 57 w 113"/>
                <a:gd name="T11" fmla="*/ 91 h 100"/>
                <a:gd name="T12" fmla="*/ 57 w 113"/>
                <a:gd name="T13" fmla="*/ 100 h 100"/>
                <a:gd name="T14" fmla="*/ 75 w 113"/>
                <a:gd name="T15" fmla="*/ 96 h 100"/>
                <a:gd name="T16" fmla="*/ 103 w 113"/>
                <a:gd name="T17" fmla="*/ 31 h 100"/>
                <a:gd name="T18" fmla="*/ 57 w 113"/>
                <a:gd name="T19" fmla="*/ 0 h 100"/>
                <a:gd name="T20" fmla="*/ 38 w 113"/>
                <a:gd name="T21" fmla="*/ 4 h 100"/>
                <a:gd name="T22" fmla="*/ 11 w 113"/>
                <a:gd name="T23" fmla="*/ 68 h 100"/>
                <a:gd name="T24" fmla="*/ 57 w 113"/>
                <a:gd name="T25" fmla="*/ 100 h 100"/>
                <a:gd name="T26" fmla="*/ 57 w 113"/>
                <a:gd name="T27" fmla="*/ 91 h 100"/>
                <a:gd name="T28" fmla="*/ 19 w 113"/>
                <a:gd name="T29" fmla="*/ 65 h 100"/>
                <a:gd name="T30" fmla="*/ 19 w 113"/>
                <a:gd name="T31" fmla="*/ 65 h 100"/>
                <a:gd name="T32" fmla="*/ 42 w 113"/>
                <a:gd name="T33" fmla="*/ 12 h 100"/>
                <a:gd name="T34" fmla="*/ 57 w 113"/>
                <a:gd name="T35" fmla="*/ 9 h 100"/>
                <a:gd name="T36" fmla="*/ 57 w 113"/>
                <a:gd name="T37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3" h="100">
                  <a:moveTo>
                    <a:pt x="103" y="31"/>
                  </a:moveTo>
                  <a:cubicBezTo>
                    <a:pt x="95" y="12"/>
                    <a:pt x="77" y="0"/>
                    <a:pt x="57" y="0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73" y="9"/>
                    <a:pt x="88" y="19"/>
                    <a:pt x="95" y="35"/>
                  </a:cubicBezTo>
                  <a:cubicBezTo>
                    <a:pt x="103" y="56"/>
                    <a:pt x="93" y="79"/>
                    <a:pt x="72" y="88"/>
                  </a:cubicBezTo>
                  <a:cubicBezTo>
                    <a:pt x="67" y="90"/>
                    <a:pt x="62" y="91"/>
                    <a:pt x="57" y="91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63" y="100"/>
                    <a:pt x="69" y="99"/>
                    <a:pt x="75" y="96"/>
                  </a:cubicBezTo>
                  <a:cubicBezTo>
                    <a:pt x="101" y="86"/>
                    <a:pt x="113" y="57"/>
                    <a:pt x="103" y="31"/>
                  </a:cubicBezTo>
                  <a:close/>
                  <a:moveTo>
                    <a:pt x="57" y="0"/>
                  </a:moveTo>
                  <a:cubicBezTo>
                    <a:pt x="51" y="0"/>
                    <a:pt x="44" y="1"/>
                    <a:pt x="38" y="4"/>
                  </a:cubicBezTo>
                  <a:cubicBezTo>
                    <a:pt x="13" y="14"/>
                    <a:pt x="0" y="43"/>
                    <a:pt x="11" y="68"/>
                  </a:cubicBezTo>
                  <a:cubicBezTo>
                    <a:pt x="18" y="88"/>
                    <a:pt x="37" y="100"/>
                    <a:pt x="57" y="100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41" y="90"/>
                    <a:pt x="26" y="81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1" y="44"/>
                    <a:pt x="21" y="21"/>
                    <a:pt x="42" y="12"/>
                  </a:cubicBezTo>
                  <a:cubicBezTo>
                    <a:pt x="47" y="10"/>
                    <a:pt x="52" y="9"/>
                    <a:pt x="57" y="9"/>
                  </a:cubicBezTo>
                  <a:lnTo>
                    <a:pt x="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78" name="Freeform 83"/>
            <p:cNvSpPr/>
            <p:nvPr/>
          </p:nvSpPr>
          <p:spPr bwMode="auto">
            <a:xfrm>
              <a:off x="5620344" y="2482036"/>
              <a:ext cx="80963" cy="51197"/>
            </a:xfrm>
            <a:custGeom>
              <a:avLst/>
              <a:gdLst>
                <a:gd name="T0" fmla="*/ 7 w 68"/>
                <a:gd name="T1" fmla="*/ 43 h 43"/>
                <a:gd name="T2" fmla="*/ 0 w 68"/>
                <a:gd name="T3" fmla="*/ 25 h 43"/>
                <a:gd name="T4" fmla="*/ 62 w 68"/>
                <a:gd name="T5" fmla="*/ 0 h 43"/>
                <a:gd name="T6" fmla="*/ 68 w 68"/>
                <a:gd name="T7" fmla="*/ 18 h 43"/>
                <a:gd name="T8" fmla="*/ 7 w 68"/>
                <a:gd name="T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43">
                  <a:moveTo>
                    <a:pt x="7" y="43"/>
                  </a:moveTo>
                  <a:lnTo>
                    <a:pt x="0" y="25"/>
                  </a:lnTo>
                  <a:lnTo>
                    <a:pt x="62" y="0"/>
                  </a:lnTo>
                  <a:lnTo>
                    <a:pt x="68" y="18"/>
                  </a:lnTo>
                  <a:lnTo>
                    <a:pt x="7" y="4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79" name="Freeform 84"/>
            <p:cNvSpPr/>
            <p:nvPr/>
          </p:nvSpPr>
          <p:spPr bwMode="auto">
            <a:xfrm>
              <a:off x="5569147" y="2489179"/>
              <a:ext cx="109538" cy="66675"/>
            </a:xfrm>
            <a:custGeom>
              <a:avLst/>
              <a:gdLst>
                <a:gd name="T0" fmla="*/ 16 w 67"/>
                <a:gd name="T1" fmla="*/ 39 h 41"/>
                <a:gd name="T2" fmla="*/ 2 w 67"/>
                <a:gd name="T3" fmla="*/ 33 h 41"/>
                <a:gd name="T4" fmla="*/ 8 w 67"/>
                <a:gd name="T5" fmla="*/ 19 h 41"/>
                <a:gd name="T6" fmla="*/ 50 w 67"/>
                <a:gd name="T7" fmla="*/ 2 h 41"/>
                <a:gd name="T8" fmla="*/ 64 w 67"/>
                <a:gd name="T9" fmla="*/ 8 h 41"/>
                <a:gd name="T10" fmla="*/ 58 w 67"/>
                <a:gd name="T11" fmla="*/ 22 h 41"/>
                <a:gd name="T12" fmla="*/ 16 w 67"/>
                <a:gd name="T13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41">
                  <a:moveTo>
                    <a:pt x="16" y="39"/>
                  </a:moveTo>
                  <a:cubicBezTo>
                    <a:pt x="10" y="41"/>
                    <a:pt x="4" y="39"/>
                    <a:pt x="2" y="33"/>
                  </a:cubicBezTo>
                  <a:cubicBezTo>
                    <a:pt x="0" y="28"/>
                    <a:pt x="2" y="21"/>
                    <a:pt x="8" y="19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6" y="0"/>
                    <a:pt x="62" y="3"/>
                    <a:pt x="64" y="8"/>
                  </a:cubicBezTo>
                  <a:cubicBezTo>
                    <a:pt x="67" y="14"/>
                    <a:pt x="64" y="20"/>
                    <a:pt x="58" y="22"/>
                  </a:cubicBez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80" name="Freeform 85"/>
            <p:cNvSpPr>
              <a:spLocks noEditPoints="1"/>
            </p:cNvSpPr>
            <p:nvPr/>
          </p:nvSpPr>
          <p:spPr bwMode="auto">
            <a:xfrm>
              <a:off x="5506044" y="3358335"/>
              <a:ext cx="334566" cy="119063"/>
            </a:xfrm>
            <a:custGeom>
              <a:avLst/>
              <a:gdLst>
                <a:gd name="T0" fmla="*/ 142 w 205"/>
                <a:gd name="T1" fmla="*/ 5 h 73"/>
                <a:gd name="T2" fmla="*/ 157 w 205"/>
                <a:gd name="T3" fmla="*/ 2 h 73"/>
                <a:gd name="T4" fmla="*/ 164 w 205"/>
                <a:gd name="T5" fmla="*/ 5 h 73"/>
                <a:gd name="T6" fmla="*/ 179 w 205"/>
                <a:gd name="T7" fmla="*/ 2 h 73"/>
                <a:gd name="T8" fmla="*/ 202 w 205"/>
                <a:gd name="T9" fmla="*/ 18 h 73"/>
                <a:gd name="T10" fmla="*/ 187 w 205"/>
                <a:gd name="T11" fmla="*/ 42 h 73"/>
                <a:gd name="T12" fmla="*/ 177 w 205"/>
                <a:gd name="T13" fmla="*/ 43 h 73"/>
                <a:gd name="T14" fmla="*/ 166 w 205"/>
                <a:gd name="T15" fmla="*/ 18 h 73"/>
                <a:gd name="T16" fmla="*/ 172 w 205"/>
                <a:gd name="T17" fmla="*/ 45 h 73"/>
                <a:gd name="T18" fmla="*/ 167 w 205"/>
                <a:gd name="T19" fmla="*/ 50 h 73"/>
                <a:gd name="T20" fmla="*/ 142 w 205"/>
                <a:gd name="T21" fmla="*/ 55 h 73"/>
                <a:gd name="T22" fmla="*/ 142 w 205"/>
                <a:gd name="T23" fmla="*/ 20 h 73"/>
                <a:gd name="T24" fmla="*/ 158 w 205"/>
                <a:gd name="T25" fmla="*/ 17 h 73"/>
                <a:gd name="T26" fmla="*/ 163 w 205"/>
                <a:gd name="T27" fmla="*/ 19 h 73"/>
                <a:gd name="T28" fmla="*/ 161 w 205"/>
                <a:gd name="T29" fmla="*/ 9 h 73"/>
                <a:gd name="T30" fmla="*/ 155 w 205"/>
                <a:gd name="T31" fmla="*/ 5 h 73"/>
                <a:gd name="T32" fmla="*/ 142 w 205"/>
                <a:gd name="T33" fmla="*/ 8 h 73"/>
                <a:gd name="T34" fmla="*/ 142 w 205"/>
                <a:gd name="T35" fmla="*/ 5 h 73"/>
                <a:gd name="T36" fmla="*/ 28 w 205"/>
                <a:gd name="T37" fmla="*/ 30 h 73"/>
                <a:gd name="T38" fmla="*/ 116 w 205"/>
                <a:gd name="T39" fmla="*/ 13 h 73"/>
                <a:gd name="T40" fmla="*/ 121 w 205"/>
                <a:gd name="T41" fmla="*/ 9 h 73"/>
                <a:gd name="T42" fmla="*/ 142 w 205"/>
                <a:gd name="T43" fmla="*/ 5 h 73"/>
                <a:gd name="T44" fmla="*/ 142 w 205"/>
                <a:gd name="T45" fmla="*/ 8 h 73"/>
                <a:gd name="T46" fmla="*/ 124 w 205"/>
                <a:gd name="T47" fmla="*/ 11 h 73"/>
                <a:gd name="T48" fmla="*/ 120 w 205"/>
                <a:gd name="T49" fmla="*/ 17 h 73"/>
                <a:gd name="T50" fmla="*/ 122 w 205"/>
                <a:gd name="T51" fmla="*/ 28 h 73"/>
                <a:gd name="T52" fmla="*/ 122 w 205"/>
                <a:gd name="T53" fmla="*/ 28 h 73"/>
                <a:gd name="T54" fmla="*/ 126 w 205"/>
                <a:gd name="T55" fmla="*/ 24 h 73"/>
                <a:gd name="T56" fmla="*/ 142 w 205"/>
                <a:gd name="T57" fmla="*/ 20 h 73"/>
                <a:gd name="T58" fmla="*/ 142 w 205"/>
                <a:gd name="T59" fmla="*/ 55 h 73"/>
                <a:gd name="T60" fmla="*/ 130 w 205"/>
                <a:gd name="T61" fmla="*/ 57 h 73"/>
                <a:gd name="T62" fmla="*/ 125 w 205"/>
                <a:gd name="T63" fmla="*/ 56 h 73"/>
                <a:gd name="T64" fmla="*/ 35 w 205"/>
                <a:gd name="T65" fmla="*/ 73 h 73"/>
                <a:gd name="T66" fmla="*/ 28 w 205"/>
                <a:gd name="T67" fmla="*/ 70 h 73"/>
                <a:gd name="T68" fmla="*/ 28 w 205"/>
                <a:gd name="T69" fmla="*/ 67 h 73"/>
                <a:gd name="T70" fmla="*/ 35 w 205"/>
                <a:gd name="T71" fmla="*/ 70 h 73"/>
                <a:gd name="T72" fmla="*/ 35 w 205"/>
                <a:gd name="T73" fmla="*/ 70 h 73"/>
                <a:gd name="T74" fmla="*/ 37 w 205"/>
                <a:gd name="T75" fmla="*/ 70 h 73"/>
                <a:gd name="T76" fmla="*/ 42 w 205"/>
                <a:gd name="T77" fmla="*/ 62 h 73"/>
                <a:gd name="T78" fmla="*/ 36 w 205"/>
                <a:gd name="T79" fmla="*/ 57 h 73"/>
                <a:gd name="T80" fmla="*/ 40 w 205"/>
                <a:gd name="T81" fmla="*/ 50 h 73"/>
                <a:gd name="T82" fmla="*/ 34 w 205"/>
                <a:gd name="T83" fmla="*/ 45 h 73"/>
                <a:gd name="T84" fmla="*/ 37 w 205"/>
                <a:gd name="T85" fmla="*/ 38 h 73"/>
                <a:gd name="T86" fmla="*/ 30 w 205"/>
                <a:gd name="T87" fmla="*/ 33 h 73"/>
                <a:gd name="T88" fmla="*/ 28 w 205"/>
                <a:gd name="T89" fmla="*/ 33 h 73"/>
                <a:gd name="T90" fmla="*/ 28 w 205"/>
                <a:gd name="T91" fmla="*/ 34 h 73"/>
                <a:gd name="T92" fmla="*/ 28 w 205"/>
                <a:gd name="T93" fmla="*/ 30 h 73"/>
                <a:gd name="T94" fmla="*/ 26 w 205"/>
                <a:gd name="T95" fmla="*/ 31 h 73"/>
                <a:gd name="T96" fmla="*/ 28 w 205"/>
                <a:gd name="T97" fmla="*/ 30 h 73"/>
                <a:gd name="T98" fmla="*/ 28 w 205"/>
                <a:gd name="T99" fmla="*/ 34 h 73"/>
                <a:gd name="T100" fmla="*/ 13 w 205"/>
                <a:gd name="T101" fmla="*/ 49 h 73"/>
                <a:gd name="T102" fmla="*/ 15 w 205"/>
                <a:gd name="T103" fmla="*/ 62 h 73"/>
                <a:gd name="T104" fmla="*/ 28 w 205"/>
                <a:gd name="T105" fmla="*/ 67 h 73"/>
                <a:gd name="T106" fmla="*/ 28 w 205"/>
                <a:gd name="T107" fmla="*/ 70 h 73"/>
                <a:gd name="T108" fmla="*/ 0 w 205"/>
                <a:gd name="T109" fmla="*/ 58 h 73"/>
                <a:gd name="T110" fmla="*/ 26 w 205"/>
                <a:gd name="T111" fmla="*/ 3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5" h="73">
                  <a:moveTo>
                    <a:pt x="142" y="5"/>
                  </a:moveTo>
                  <a:cubicBezTo>
                    <a:pt x="157" y="2"/>
                    <a:pt x="157" y="2"/>
                    <a:pt x="157" y="2"/>
                  </a:cubicBezTo>
                  <a:cubicBezTo>
                    <a:pt x="160" y="1"/>
                    <a:pt x="163" y="3"/>
                    <a:pt x="164" y="5"/>
                  </a:cubicBezTo>
                  <a:cubicBezTo>
                    <a:pt x="179" y="2"/>
                    <a:pt x="179" y="2"/>
                    <a:pt x="179" y="2"/>
                  </a:cubicBezTo>
                  <a:cubicBezTo>
                    <a:pt x="190" y="0"/>
                    <a:pt x="200" y="7"/>
                    <a:pt x="202" y="18"/>
                  </a:cubicBezTo>
                  <a:cubicBezTo>
                    <a:pt x="205" y="29"/>
                    <a:pt x="197" y="39"/>
                    <a:pt x="187" y="42"/>
                  </a:cubicBezTo>
                  <a:cubicBezTo>
                    <a:pt x="177" y="43"/>
                    <a:pt x="177" y="43"/>
                    <a:pt x="177" y="43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72" y="45"/>
                    <a:pt x="172" y="45"/>
                    <a:pt x="172" y="45"/>
                  </a:cubicBezTo>
                  <a:cubicBezTo>
                    <a:pt x="172" y="47"/>
                    <a:pt x="170" y="50"/>
                    <a:pt x="167" y="50"/>
                  </a:cubicBezTo>
                  <a:cubicBezTo>
                    <a:pt x="142" y="55"/>
                    <a:pt x="142" y="55"/>
                    <a:pt x="142" y="55"/>
                  </a:cubicBezTo>
                  <a:cubicBezTo>
                    <a:pt x="142" y="20"/>
                    <a:pt x="142" y="20"/>
                    <a:pt x="142" y="20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60" y="17"/>
                    <a:pt x="162" y="18"/>
                    <a:pt x="163" y="19"/>
                  </a:cubicBezTo>
                  <a:cubicBezTo>
                    <a:pt x="161" y="9"/>
                    <a:pt x="161" y="9"/>
                    <a:pt x="161" y="9"/>
                  </a:cubicBezTo>
                  <a:cubicBezTo>
                    <a:pt x="161" y="6"/>
                    <a:pt x="158" y="5"/>
                    <a:pt x="155" y="5"/>
                  </a:cubicBezTo>
                  <a:cubicBezTo>
                    <a:pt x="142" y="8"/>
                    <a:pt x="142" y="8"/>
                    <a:pt x="142" y="8"/>
                  </a:cubicBezTo>
                  <a:lnTo>
                    <a:pt x="142" y="5"/>
                  </a:lnTo>
                  <a:close/>
                  <a:moveTo>
                    <a:pt x="28" y="30"/>
                  </a:moveTo>
                  <a:cubicBezTo>
                    <a:pt x="116" y="13"/>
                    <a:pt x="116" y="13"/>
                    <a:pt x="116" y="13"/>
                  </a:cubicBezTo>
                  <a:cubicBezTo>
                    <a:pt x="117" y="11"/>
                    <a:pt x="119" y="9"/>
                    <a:pt x="121" y="9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24" y="11"/>
                    <a:pt x="124" y="11"/>
                    <a:pt x="124" y="11"/>
                  </a:cubicBezTo>
                  <a:cubicBezTo>
                    <a:pt x="121" y="12"/>
                    <a:pt x="119" y="15"/>
                    <a:pt x="120" y="17"/>
                  </a:cubicBezTo>
                  <a:cubicBezTo>
                    <a:pt x="122" y="28"/>
                    <a:pt x="122" y="28"/>
                    <a:pt x="122" y="28"/>
                  </a:cubicBezTo>
                  <a:cubicBezTo>
                    <a:pt x="122" y="28"/>
                    <a:pt x="122" y="28"/>
                    <a:pt x="122" y="28"/>
                  </a:cubicBezTo>
                  <a:cubicBezTo>
                    <a:pt x="122" y="26"/>
                    <a:pt x="124" y="24"/>
                    <a:pt x="126" y="24"/>
                  </a:cubicBezTo>
                  <a:cubicBezTo>
                    <a:pt x="142" y="20"/>
                    <a:pt x="142" y="20"/>
                    <a:pt x="142" y="20"/>
                  </a:cubicBezTo>
                  <a:cubicBezTo>
                    <a:pt x="142" y="55"/>
                    <a:pt x="142" y="55"/>
                    <a:pt x="142" y="55"/>
                  </a:cubicBezTo>
                  <a:cubicBezTo>
                    <a:pt x="130" y="57"/>
                    <a:pt x="130" y="57"/>
                    <a:pt x="130" y="57"/>
                  </a:cubicBezTo>
                  <a:cubicBezTo>
                    <a:pt x="128" y="58"/>
                    <a:pt x="126" y="57"/>
                    <a:pt x="125" y="56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41" y="69"/>
                    <a:pt x="43" y="66"/>
                    <a:pt x="42" y="62"/>
                  </a:cubicBezTo>
                  <a:cubicBezTo>
                    <a:pt x="42" y="59"/>
                    <a:pt x="39" y="57"/>
                    <a:pt x="36" y="57"/>
                  </a:cubicBezTo>
                  <a:cubicBezTo>
                    <a:pt x="39" y="56"/>
                    <a:pt x="40" y="53"/>
                    <a:pt x="40" y="50"/>
                  </a:cubicBezTo>
                  <a:cubicBezTo>
                    <a:pt x="39" y="47"/>
                    <a:pt x="37" y="45"/>
                    <a:pt x="34" y="45"/>
                  </a:cubicBezTo>
                  <a:cubicBezTo>
                    <a:pt x="36" y="44"/>
                    <a:pt x="38" y="41"/>
                    <a:pt x="37" y="38"/>
                  </a:cubicBezTo>
                  <a:cubicBezTo>
                    <a:pt x="37" y="34"/>
                    <a:pt x="33" y="32"/>
                    <a:pt x="30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4"/>
                    <a:pt x="28" y="34"/>
                    <a:pt x="28" y="34"/>
                  </a:cubicBezTo>
                  <a:lnTo>
                    <a:pt x="28" y="30"/>
                  </a:lnTo>
                  <a:close/>
                  <a:moveTo>
                    <a:pt x="26" y="31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0" y="58"/>
                    <a:pt x="0" y="58"/>
                    <a:pt x="0" y="58"/>
                  </a:cubicBezTo>
                  <a:lnTo>
                    <a:pt x="26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81" name="Freeform 86"/>
            <p:cNvSpPr/>
            <p:nvPr/>
          </p:nvSpPr>
          <p:spPr bwMode="auto">
            <a:xfrm>
              <a:off x="6891932" y="3665517"/>
              <a:ext cx="184547" cy="236935"/>
            </a:xfrm>
            <a:custGeom>
              <a:avLst/>
              <a:gdLst>
                <a:gd name="T0" fmla="*/ 113 w 113"/>
                <a:gd name="T1" fmla="*/ 25 h 145"/>
                <a:gd name="T2" fmla="*/ 108 w 113"/>
                <a:gd name="T3" fmla="*/ 22 h 145"/>
                <a:gd name="T4" fmla="*/ 42 w 113"/>
                <a:gd name="T5" fmla="*/ 128 h 145"/>
                <a:gd name="T6" fmla="*/ 19 w 113"/>
                <a:gd name="T7" fmla="*/ 132 h 145"/>
                <a:gd name="T8" fmla="*/ 12 w 113"/>
                <a:gd name="T9" fmla="*/ 109 h 145"/>
                <a:gd name="T10" fmla="*/ 78 w 113"/>
                <a:gd name="T11" fmla="*/ 3 h 145"/>
                <a:gd name="T12" fmla="*/ 73 w 113"/>
                <a:gd name="T13" fmla="*/ 0 h 145"/>
                <a:gd name="T14" fmla="*/ 6 w 113"/>
                <a:gd name="T15" fmla="*/ 107 h 145"/>
                <a:gd name="T16" fmla="*/ 15 w 113"/>
                <a:gd name="T17" fmla="*/ 138 h 145"/>
                <a:gd name="T18" fmla="*/ 47 w 113"/>
                <a:gd name="T19" fmla="*/ 132 h 145"/>
                <a:gd name="T20" fmla="*/ 113 w 113"/>
                <a:gd name="T21" fmla="*/ 2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3" h="145">
                  <a:moveTo>
                    <a:pt x="113" y="25"/>
                  </a:moveTo>
                  <a:cubicBezTo>
                    <a:pt x="108" y="22"/>
                    <a:pt x="108" y="22"/>
                    <a:pt x="108" y="22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38" y="135"/>
                    <a:pt x="27" y="137"/>
                    <a:pt x="19" y="132"/>
                  </a:cubicBezTo>
                  <a:cubicBezTo>
                    <a:pt x="11" y="127"/>
                    <a:pt x="8" y="117"/>
                    <a:pt x="12" y="109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0" y="117"/>
                    <a:pt x="4" y="131"/>
                    <a:pt x="15" y="138"/>
                  </a:cubicBezTo>
                  <a:cubicBezTo>
                    <a:pt x="26" y="145"/>
                    <a:pt x="40" y="142"/>
                    <a:pt x="47" y="132"/>
                  </a:cubicBezTo>
                  <a:lnTo>
                    <a:pt x="113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82" name="Freeform 87"/>
            <p:cNvSpPr/>
            <p:nvPr/>
          </p:nvSpPr>
          <p:spPr bwMode="auto">
            <a:xfrm>
              <a:off x="6996707" y="3657182"/>
              <a:ext cx="89297" cy="61913"/>
            </a:xfrm>
            <a:custGeom>
              <a:avLst/>
              <a:gdLst>
                <a:gd name="T0" fmla="*/ 54 w 55"/>
                <a:gd name="T1" fmla="*/ 35 h 38"/>
                <a:gd name="T2" fmla="*/ 48 w 55"/>
                <a:gd name="T3" fmla="*/ 37 h 38"/>
                <a:gd name="T4" fmla="*/ 3 w 55"/>
                <a:gd name="T5" fmla="*/ 9 h 38"/>
                <a:gd name="T6" fmla="*/ 2 w 55"/>
                <a:gd name="T7" fmla="*/ 3 h 38"/>
                <a:gd name="T8" fmla="*/ 8 w 55"/>
                <a:gd name="T9" fmla="*/ 1 h 38"/>
                <a:gd name="T10" fmla="*/ 53 w 55"/>
                <a:gd name="T11" fmla="*/ 29 h 38"/>
                <a:gd name="T12" fmla="*/ 54 w 55"/>
                <a:gd name="T13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38">
                  <a:moveTo>
                    <a:pt x="54" y="35"/>
                  </a:moveTo>
                  <a:cubicBezTo>
                    <a:pt x="53" y="37"/>
                    <a:pt x="50" y="38"/>
                    <a:pt x="48" y="37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7"/>
                    <a:pt x="0" y="5"/>
                    <a:pt x="2" y="3"/>
                  </a:cubicBezTo>
                  <a:cubicBezTo>
                    <a:pt x="3" y="1"/>
                    <a:pt x="6" y="0"/>
                    <a:pt x="8" y="1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5" y="31"/>
                    <a:pt x="55" y="33"/>
                    <a:pt x="54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83" name="Freeform 88"/>
            <p:cNvSpPr/>
            <p:nvPr/>
          </p:nvSpPr>
          <p:spPr bwMode="auto">
            <a:xfrm>
              <a:off x="6927650" y="3705998"/>
              <a:ext cx="122635" cy="170260"/>
            </a:xfrm>
            <a:custGeom>
              <a:avLst/>
              <a:gdLst>
                <a:gd name="T0" fmla="*/ 75 w 75"/>
                <a:gd name="T1" fmla="*/ 4 h 104"/>
                <a:gd name="T2" fmla="*/ 69 w 75"/>
                <a:gd name="T3" fmla="*/ 0 h 104"/>
                <a:gd name="T4" fmla="*/ 10 w 75"/>
                <a:gd name="T5" fmla="*/ 95 h 104"/>
                <a:gd name="T6" fmla="*/ 0 w 75"/>
                <a:gd name="T7" fmla="*/ 100 h 104"/>
                <a:gd name="T8" fmla="*/ 1 w 75"/>
                <a:gd name="T9" fmla="*/ 101 h 104"/>
                <a:gd name="T10" fmla="*/ 17 w 75"/>
                <a:gd name="T11" fmla="*/ 98 h 104"/>
                <a:gd name="T12" fmla="*/ 75 w 75"/>
                <a:gd name="T13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104">
                  <a:moveTo>
                    <a:pt x="75" y="4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10" y="95"/>
                    <a:pt x="10" y="95"/>
                    <a:pt x="10" y="95"/>
                  </a:cubicBezTo>
                  <a:cubicBezTo>
                    <a:pt x="8" y="98"/>
                    <a:pt x="4" y="100"/>
                    <a:pt x="0" y="100"/>
                  </a:cubicBezTo>
                  <a:cubicBezTo>
                    <a:pt x="0" y="100"/>
                    <a:pt x="1" y="100"/>
                    <a:pt x="1" y="101"/>
                  </a:cubicBezTo>
                  <a:cubicBezTo>
                    <a:pt x="7" y="104"/>
                    <a:pt x="14" y="103"/>
                    <a:pt x="17" y="98"/>
                  </a:cubicBezTo>
                  <a:lnTo>
                    <a:pt x="7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84" name="Freeform 89"/>
            <p:cNvSpPr>
              <a:spLocks noEditPoints="1"/>
            </p:cNvSpPr>
            <p:nvPr/>
          </p:nvSpPr>
          <p:spPr bwMode="auto">
            <a:xfrm>
              <a:off x="6641900" y="2736829"/>
              <a:ext cx="166688" cy="121444"/>
            </a:xfrm>
            <a:custGeom>
              <a:avLst/>
              <a:gdLst>
                <a:gd name="T0" fmla="*/ 84 w 102"/>
                <a:gd name="T1" fmla="*/ 71 h 74"/>
                <a:gd name="T2" fmla="*/ 79 w 102"/>
                <a:gd name="T3" fmla="*/ 69 h 74"/>
                <a:gd name="T4" fmla="*/ 79 w 102"/>
                <a:gd name="T5" fmla="*/ 69 h 74"/>
                <a:gd name="T6" fmla="*/ 79 w 102"/>
                <a:gd name="T7" fmla="*/ 52 h 74"/>
                <a:gd name="T8" fmla="*/ 86 w 102"/>
                <a:gd name="T9" fmla="*/ 49 h 74"/>
                <a:gd name="T10" fmla="*/ 90 w 102"/>
                <a:gd name="T11" fmla="*/ 38 h 74"/>
                <a:gd name="T12" fmla="*/ 79 w 102"/>
                <a:gd name="T13" fmla="*/ 31 h 74"/>
                <a:gd name="T14" fmla="*/ 85 w 102"/>
                <a:gd name="T15" fmla="*/ 20 h 74"/>
                <a:gd name="T16" fmla="*/ 79 w 102"/>
                <a:gd name="T17" fmla="*/ 16 h 74"/>
                <a:gd name="T18" fmla="*/ 72 w 102"/>
                <a:gd name="T19" fmla="*/ 3 h 74"/>
                <a:gd name="T20" fmla="*/ 79 w 102"/>
                <a:gd name="T21" fmla="*/ 16 h 74"/>
                <a:gd name="T22" fmla="*/ 72 w 102"/>
                <a:gd name="T23" fmla="*/ 21 h 74"/>
                <a:gd name="T24" fmla="*/ 72 w 102"/>
                <a:gd name="T25" fmla="*/ 9 h 74"/>
                <a:gd name="T26" fmla="*/ 79 w 102"/>
                <a:gd name="T27" fmla="*/ 73 h 74"/>
                <a:gd name="T28" fmla="*/ 72 w 102"/>
                <a:gd name="T29" fmla="*/ 69 h 74"/>
                <a:gd name="T30" fmla="*/ 79 w 102"/>
                <a:gd name="T31" fmla="*/ 73 h 74"/>
                <a:gd name="T32" fmla="*/ 79 w 102"/>
                <a:gd name="T33" fmla="*/ 34 h 74"/>
                <a:gd name="T34" fmla="*/ 75 w 102"/>
                <a:gd name="T35" fmla="*/ 45 h 74"/>
                <a:gd name="T36" fmla="*/ 79 w 102"/>
                <a:gd name="T37" fmla="*/ 52 h 74"/>
                <a:gd name="T38" fmla="*/ 72 w 102"/>
                <a:gd name="T39" fmla="*/ 25 h 74"/>
                <a:gd name="T40" fmla="*/ 79 w 102"/>
                <a:gd name="T41" fmla="*/ 31 h 74"/>
                <a:gd name="T42" fmla="*/ 72 w 102"/>
                <a:gd name="T43" fmla="*/ 3 h 74"/>
                <a:gd name="T44" fmla="*/ 71 w 102"/>
                <a:gd name="T45" fmla="*/ 8 h 74"/>
                <a:gd name="T46" fmla="*/ 66 w 102"/>
                <a:gd name="T47" fmla="*/ 2 h 74"/>
                <a:gd name="T48" fmla="*/ 66 w 102"/>
                <a:gd name="T49" fmla="*/ 73 h 74"/>
                <a:gd name="T50" fmla="*/ 67 w 102"/>
                <a:gd name="T51" fmla="*/ 65 h 74"/>
                <a:gd name="T52" fmla="*/ 72 w 102"/>
                <a:gd name="T53" fmla="*/ 74 h 74"/>
                <a:gd name="T54" fmla="*/ 72 w 102"/>
                <a:gd name="T55" fmla="*/ 21 h 74"/>
                <a:gd name="T56" fmla="*/ 72 w 102"/>
                <a:gd name="T57" fmla="*/ 52 h 74"/>
                <a:gd name="T58" fmla="*/ 66 w 102"/>
                <a:gd name="T59" fmla="*/ 57 h 74"/>
                <a:gd name="T60" fmla="*/ 69 w 102"/>
                <a:gd name="T61" fmla="*/ 16 h 74"/>
                <a:gd name="T62" fmla="*/ 22 w 102"/>
                <a:gd name="T63" fmla="*/ 10 h 74"/>
                <a:gd name="T64" fmla="*/ 66 w 102"/>
                <a:gd name="T65" fmla="*/ 5 h 74"/>
                <a:gd name="T66" fmla="*/ 64 w 102"/>
                <a:gd name="T67" fmla="*/ 6 h 74"/>
                <a:gd name="T68" fmla="*/ 66 w 102"/>
                <a:gd name="T69" fmla="*/ 16 h 74"/>
                <a:gd name="T70" fmla="*/ 66 w 102"/>
                <a:gd name="T71" fmla="*/ 64 h 74"/>
                <a:gd name="T72" fmla="*/ 37 w 102"/>
                <a:gd name="T73" fmla="*/ 57 h 74"/>
                <a:gd name="T74" fmla="*/ 22 w 102"/>
                <a:gd name="T75" fmla="*/ 49 h 74"/>
                <a:gd name="T76" fmla="*/ 27 w 102"/>
                <a:gd name="T77" fmla="*/ 48 h 74"/>
                <a:gd name="T78" fmla="*/ 22 w 102"/>
                <a:gd name="T79" fmla="*/ 27 h 74"/>
                <a:gd name="T80" fmla="*/ 2 w 102"/>
                <a:gd name="T81" fmla="*/ 41 h 74"/>
                <a:gd name="T82" fmla="*/ 22 w 102"/>
                <a:gd name="T83" fmla="*/ 10 h 74"/>
                <a:gd name="T84" fmla="*/ 17 w 102"/>
                <a:gd name="T85" fmla="*/ 28 h 74"/>
                <a:gd name="T86" fmla="*/ 22 w 102"/>
                <a:gd name="T87" fmla="*/ 49 h 74"/>
                <a:gd name="T88" fmla="*/ 2 w 102"/>
                <a:gd name="T89" fmla="*/ 4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2" h="74">
                  <a:moveTo>
                    <a:pt x="79" y="7"/>
                  </a:moveTo>
                  <a:cubicBezTo>
                    <a:pt x="102" y="22"/>
                    <a:pt x="98" y="62"/>
                    <a:pt x="84" y="71"/>
                  </a:cubicBezTo>
                  <a:cubicBezTo>
                    <a:pt x="82" y="72"/>
                    <a:pt x="80" y="73"/>
                    <a:pt x="79" y="73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83" y="67"/>
                    <a:pt x="85" y="61"/>
                    <a:pt x="83" y="57"/>
                  </a:cubicBezTo>
                  <a:cubicBezTo>
                    <a:pt x="82" y="55"/>
                    <a:pt x="80" y="53"/>
                    <a:pt x="79" y="52"/>
                  </a:cubicBezTo>
                  <a:cubicBezTo>
                    <a:pt x="79" y="49"/>
                    <a:pt x="79" y="49"/>
                    <a:pt x="79" y="49"/>
                  </a:cubicBezTo>
                  <a:cubicBezTo>
                    <a:pt x="81" y="50"/>
                    <a:pt x="84" y="50"/>
                    <a:pt x="86" y="49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90" y="47"/>
                    <a:pt x="92" y="42"/>
                    <a:pt x="90" y="38"/>
                  </a:cubicBezTo>
                  <a:cubicBezTo>
                    <a:pt x="88" y="34"/>
                    <a:pt x="83" y="32"/>
                    <a:pt x="79" y="34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80" y="31"/>
                    <a:pt x="81" y="30"/>
                    <a:pt x="82" y="30"/>
                  </a:cubicBezTo>
                  <a:cubicBezTo>
                    <a:pt x="86" y="28"/>
                    <a:pt x="87" y="24"/>
                    <a:pt x="85" y="20"/>
                  </a:cubicBezTo>
                  <a:cubicBezTo>
                    <a:pt x="85" y="20"/>
                    <a:pt x="85" y="20"/>
                    <a:pt x="85" y="20"/>
                  </a:cubicBezTo>
                  <a:cubicBezTo>
                    <a:pt x="84" y="17"/>
                    <a:pt x="81" y="16"/>
                    <a:pt x="79" y="16"/>
                  </a:cubicBezTo>
                  <a:lnTo>
                    <a:pt x="79" y="7"/>
                  </a:lnTo>
                  <a:close/>
                  <a:moveTo>
                    <a:pt x="72" y="3"/>
                  </a:moveTo>
                  <a:cubicBezTo>
                    <a:pt x="74" y="4"/>
                    <a:pt x="76" y="5"/>
                    <a:pt x="79" y="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6"/>
                    <a:pt x="76" y="16"/>
                    <a:pt x="75" y="17"/>
                  </a:cubicBezTo>
                  <a:cubicBezTo>
                    <a:pt x="73" y="17"/>
                    <a:pt x="72" y="19"/>
                    <a:pt x="72" y="21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2" y="12"/>
                    <a:pt x="72" y="10"/>
                    <a:pt x="72" y="9"/>
                  </a:cubicBezTo>
                  <a:cubicBezTo>
                    <a:pt x="72" y="3"/>
                    <a:pt x="72" y="3"/>
                    <a:pt x="72" y="3"/>
                  </a:cubicBezTo>
                  <a:close/>
                  <a:moveTo>
                    <a:pt x="79" y="73"/>
                  </a:moveTo>
                  <a:cubicBezTo>
                    <a:pt x="76" y="74"/>
                    <a:pt x="74" y="74"/>
                    <a:pt x="72" y="74"/>
                  </a:cubicBezTo>
                  <a:cubicBezTo>
                    <a:pt x="72" y="69"/>
                    <a:pt x="72" y="69"/>
                    <a:pt x="72" y="69"/>
                  </a:cubicBezTo>
                  <a:cubicBezTo>
                    <a:pt x="74" y="70"/>
                    <a:pt x="76" y="70"/>
                    <a:pt x="79" y="69"/>
                  </a:cubicBezTo>
                  <a:cubicBezTo>
                    <a:pt x="79" y="73"/>
                    <a:pt x="79" y="73"/>
                    <a:pt x="79" y="73"/>
                  </a:cubicBezTo>
                  <a:close/>
                  <a:moveTo>
                    <a:pt x="79" y="31"/>
                  </a:moveTo>
                  <a:cubicBezTo>
                    <a:pt x="79" y="34"/>
                    <a:pt x="79" y="34"/>
                    <a:pt x="79" y="34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4" y="36"/>
                    <a:pt x="73" y="41"/>
                    <a:pt x="75" y="45"/>
                  </a:cubicBezTo>
                  <a:cubicBezTo>
                    <a:pt x="76" y="47"/>
                    <a:pt x="77" y="48"/>
                    <a:pt x="79" y="49"/>
                  </a:cubicBezTo>
                  <a:cubicBezTo>
                    <a:pt x="79" y="52"/>
                    <a:pt x="79" y="52"/>
                    <a:pt x="79" y="52"/>
                  </a:cubicBezTo>
                  <a:cubicBezTo>
                    <a:pt x="76" y="51"/>
                    <a:pt x="74" y="51"/>
                    <a:pt x="72" y="52"/>
                  </a:cubicBezTo>
                  <a:cubicBezTo>
                    <a:pt x="72" y="25"/>
                    <a:pt x="72" y="25"/>
                    <a:pt x="72" y="25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3" y="29"/>
                    <a:pt x="76" y="31"/>
                    <a:pt x="79" y="31"/>
                  </a:cubicBezTo>
                  <a:close/>
                  <a:moveTo>
                    <a:pt x="66" y="2"/>
                  </a:moveTo>
                  <a:cubicBezTo>
                    <a:pt x="68" y="2"/>
                    <a:pt x="70" y="3"/>
                    <a:pt x="72" y="3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1" y="9"/>
                    <a:pt x="71" y="9"/>
                    <a:pt x="71" y="8"/>
                  </a:cubicBezTo>
                  <a:cubicBezTo>
                    <a:pt x="70" y="7"/>
                    <a:pt x="68" y="5"/>
                    <a:pt x="66" y="5"/>
                  </a:cubicBezTo>
                  <a:cubicBezTo>
                    <a:pt x="66" y="2"/>
                    <a:pt x="66" y="2"/>
                    <a:pt x="66" y="2"/>
                  </a:cubicBezTo>
                  <a:close/>
                  <a:moveTo>
                    <a:pt x="72" y="74"/>
                  </a:moveTo>
                  <a:cubicBezTo>
                    <a:pt x="70" y="74"/>
                    <a:pt x="68" y="73"/>
                    <a:pt x="66" y="73"/>
                  </a:cubicBezTo>
                  <a:cubicBezTo>
                    <a:pt x="66" y="64"/>
                    <a:pt x="66" y="64"/>
                    <a:pt x="66" y="64"/>
                  </a:cubicBezTo>
                  <a:cubicBezTo>
                    <a:pt x="66" y="64"/>
                    <a:pt x="67" y="64"/>
                    <a:pt x="67" y="65"/>
                  </a:cubicBezTo>
                  <a:cubicBezTo>
                    <a:pt x="68" y="67"/>
                    <a:pt x="70" y="68"/>
                    <a:pt x="72" y="69"/>
                  </a:cubicBezTo>
                  <a:cubicBezTo>
                    <a:pt x="72" y="74"/>
                    <a:pt x="72" y="74"/>
                    <a:pt x="72" y="74"/>
                  </a:cubicBezTo>
                  <a:close/>
                  <a:moveTo>
                    <a:pt x="72" y="13"/>
                  </a:moveTo>
                  <a:cubicBezTo>
                    <a:pt x="72" y="21"/>
                    <a:pt x="72" y="21"/>
                    <a:pt x="72" y="21"/>
                  </a:cubicBezTo>
                  <a:cubicBezTo>
                    <a:pt x="71" y="22"/>
                    <a:pt x="71" y="24"/>
                    <a:pt x="72" y="25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1" y="52"/>
                    <a:pt x="71" y="52"/>
                    <a:pt x="71" y="52"/>
                  </a:cubicBezTo>
                  <a:cubicBezTo>
                    <a:pt x="69" y="54"/>
                    <a:pt x="67" y="55"/>
                    <a:pt x="66" y="5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6"/>
                    <a:pt x="68" y="16"/>
                    <a:pt x="69" y="16"/>
                  </a:cubicBezTo>
                  <a:cubicBezTo>
                    <a:pt x="70" y="15"/>
                    <a:pt x="71" y="14"/>
                    <a:pt x="72" y="13"/>
                  </a:cubicBezTo>
                  <a:close/>
                  <a:moveTo>
                    <a:pt x="22" y="10"/>
                  </a:moveTo>
                  <a:cubicBezTo>
                    <a:pt x="41" y="2"/>
                    <a:pt x="55" y="0"/>
                    <a:pt x="66" y="2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5"/>
                    <a:pt x="65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1" y="7"/>
                    <a:pt x="60" y="11"/>
                    <a:pt x="61" y="13"/>
                  </a:cubicBezTo>
                  <a:cubicBezTo>
                    <a:pt x="62" y="15"/>
                    <a:pt x="64" y="16"/>
                    <a:pt x="66" y="1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59"/>
                    <a:pt x="66" y="62"/>
                    <a:pt x="66" y="64"/>
                  </a:cubicBezTo>
                  <a:cubicBezTo>
                    <a:pt x="66" y="73"/>
                    <a:pt x="66" y="73"/>
                    <a:pt x="66" y="73"/>
                  </a:cubicBezTo>
                  <a:cubicBezTo>
                    <a:pt x="56" y="68"/>
                    <a:pt x="48" y="56"/>
                    <a:pt x="37" y="57"/>
                  </a:cubicBezTo>
                  <a:cubicBezTo>
                    <a:pt x="32" y="57"/>
                    <a:pt x="27" y="58"/>
                    <a:pt x="22" y="57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4" y="49"/>
                    <a:pt x="25" y="48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32" y="45"/>
                    <a:pt x="34" y="38"/>
                    <a:pt x="32" y="33"/>
                  </a:cubicBezTo>
                  <a:cubicBezTo>
                    <a:pt x="30" y="29"/>
                    <a:pt x="26" y="27"/>
                    <a:pt x="22" y="27"/>
                  </a:cubicBezTo>
                  <a:lnTo>
                    <a:pt x="22" y="10"/>
                  </a:lnTo>
                  <a:close/>
                  <a:moveTo>
                    <a:pt x="2" y="41"/>
                  </a:moveTo>
                  <a:cubicBezTo>
                    <a:pt x="0" y="23"/>
                    <a:pt x="18" y="12"/>
                    <a:pt x="18" y="12"/>
                  </a:cubicBezTo>
                  <a:cubicBezTo>
                    <a:pt x="20" y="12"/>
                    <a:pt x="21" y="11"/>
                    <a:pt x="22" y="10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0" y="27"/>
                    <a:pt x="19" y="27"/>
                    <a:pt x="17" y="28"/>
                  </a:cubicBezTo>
                  <a:cubicBezTo>
                    <a:pt x="12" y="31"/>
                    <a:pt x="9" y="37"/>
                    <a:pt x="12" y="43"/>
                  </a:cubicBezTo>
                  <a:cubicBezTo>
                    <a:pt x="14" y="47"/>
                    <a:pt x="18" y="49"/>
                    <a:pt x="22" y="49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12" y="57"/>
                    <a:pt x="4" y="53"/>
                    <a:pt x="2" y="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85" name="Freeform 90"/>
            <p:cNvSpPr/>
            <p:nvPr/>
          </p:nvSpPr>
          <p:spPr bwMode="auto">
            <a:xfrm>
              <a:off x="5252442" y="3532167"/>
              <a:ext cx="154781" cy="200025"/>
            </a:xfrm>
            <a:custGeom>
              <a:avLst/>
              <a:gdLst>
                <a:gd name="T0" fmla="*/ 0 w 95"/>
                <a:gd name="T1" fmla="*/ 21 h 123"/>
                <a:gd name="T2" fmla="*/ 4 w 95"/>
                <a:gd name="T3" fmla="*/ 19 h 123"/>
                <a:gd name="T4" fmla="*/ 59 w 95"/>
                <a:gd name="T5" fmla="*/ 109 h 123"/>
                <a:gd name="T6" fmla="*/ 79 w 95"/>
                <a:gd name="T7" fmla="*/ 112 h 123"/>
                <a:gd name="T8" fmla="*/ 85 w 95"/>
                <a:gd name="T9" fmla="*/ 93 h 123"/>
                <a:gd name="T10" fmla="*/ 29 w 95"/>
                <a:gd name="T11" fmla="*/ 3 h 123"/>
                <a:gd name="T12" fmla="*/ 34 w 95"/>
                <a:gd name="T13" fmla="*/ 0 h 123"/>
                <a:gd name="T14" fmla="*/ 90 w 95"/>
                <a:gd name="T15" fmla="*/ 91 h 123"/>
                <a:gd name="T16" fmla="*/ 82 w 95"/>
                <a:gd name="T17" fmla="*/ 117 h 123"/>
                <a:gd name="T18" fmla="*/ 56 w 95"/>
                <a:gd name="T19" fmla="*/ 112 h 123"/>
                <a:gd name="T20" fmla="*/ 0 w 95"/>
                <a:gd name="T21" fmla="*/ 2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5" h="123">
                  <a:moveTo>
                    <a:pt x="0" y="21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59" y="109"/>
                    <a:pt x="59" y="109"/>
                    <a:pt x="59" y="109"/>
                  </a:cubicBezTo>
                  <a:cubicBezTo>
                    <a:pt x="63" y="115"/>
                    <a:pt x="72" y="117"/>
                    <a:pt x="79" y="112"/>
                  </a:cubicBezTo>
                  <a:cubicBezTo>
                    <a:pt x="87" y="108"/>
                    <a:pt x="89" y="99"/>
                    <a:pt x="85" y="9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90" y="91"/>
                    <a:pt x="90" y="91"/>
                    <a:pt x="90" y="91"/>
                  </a:cubicBezTo>
                  <a:cubicBezTo>
                    <a:pt x="95" y="100"/>
                    <a:pt x="92" y="111"/>
                    <a:pt x="82" y="117"/>
                  </a:cubicBezTo>
                  <a:cubicBezTo>
                    <a:pt x="73" y="123"/>
                    <a:pt x="61" y="121"/>
                    <a:pt x="56" y="112"/>
                  </a:cubicBezTo>
                  <a:lnTo>
                    <a:pt x="0" y="2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86" name="Freeform 91"/>
            <p:cNvSpPr/>
            <p:nvPr/>
          </p:nvSpPr>
          <p:spPr bwMode="auto">
            <a:xfrm>
              <a:off x="5242916" y="3525023"/>
              <a:ext cx="76200" cy="52388"/>
            </a:xfrm>
            <a:custGeom>
              <a:avLst/>
              <a:gdLst>
                <a:gd name="T0" fmla="*/ 1 w 47"/>
                <a:gd name="T1" fmla="*/ 30 h 32"/>
                <a:gd name="T2" fmla="*/ 6 w 47"/>
                <a:gd name="T3" fmla="*/ 31 h 32"/>
                <a:gd name="T4" fmla="*/ 44 w 47"/>
                <a:gd name="T5" fmla="*/ 7 h 32"/>
                <a:gd name="T6" fmla="*/ 46 w 47"/>
                <a:gd name="T7" fmla="*/ 2 h 32"/>
                <a:gd name="T8" fmla="*/ 41 w 47"/>
                <a:gd name="T9" fmla="*/ 1 h 32"/>
                <a:gd name="T10" fmla="*/ 2 w 47"/>
                <a:gd name="T11" fmla="*/ 25 h 32"/>
                <a:gd name="T12" fmla="*/ 1 w 47"/>
                <a:gd name="T13" fmla="*/ 3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32">
                  <a:moveTo>
                    <a:pt x="1" y="30"/>
                  </a:moveTo>
                  <a:cubicBezTo>
                    <a:pt x="2" y="32"/>
                    <a:pt x="4" y="32"/>
                    <a:pt x="6" y="31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6" y="6"/>
                    <a:pt x="47" y="4"/>
                    <a:pt x="46" y="2"/>
                  </a:cubicBezTo>
                  <a:cubicBezTo>
                    <a:pt x="45" y="1"/>
                    <a:pt x="42" y="0"/>
                    <a:pt x="41" y="1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1" y="26"/>
                    <a:pt x="0" y="28"/>
                    <a:pt x="1" y="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87" name="Freeform 92"/>
            <p:cNvSpPr/>
            <p:nvPr/>
          </p:nvSpPr>
          <p:spPr bwMode="auto">
            <a:xfrm>
              <a:off x="5273872" y="3567885"/>
              <a:ext cx="104775" cy="144066"/>
            </a:xfrm>
            <a:custGeom>
              <a:avLst/>
              <a:gdLst>
                <a:gd name="T0" fmla="*/ 0 w 64"/>
                <a:gd name="T1" fmla="*/ 3 h 88"/>
                <a:gd name="T2" fmla="*/ 5 w 64"/>
                <a:gd name="T3" fmla="*/ 0 h 88"/>
                <a:gd name="T4" fmla="*/ 55 w 64"/>
                <a:gd name="T5" fmla="*/ 80 h 88"/>
                <a:gd name="T6" fmla="*/ 64 w 64"/>
                <a:gd name="T7" fmla="*/ 85 h 88"/>
                <a:gd name="T8" fmla="*/ 63 w 64"/>
                <a:gd name="T9" fmla="*/ 85 h 88"/>
                <a:gd name="T10" fmla="*/ 49 w 64"/>
                <a:gd name="T11" fmla="*/ 82 h 88"/>
                <a:gd name="T12" fmla="*/ 0 w 64"/>
                <a:gd name="T13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88">
                  <a:moveTo>
                    <a:pt x="0" y="3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57" y="83"/>
                    <a:pt x="60" y="85"/>
                    <a:pt x="64" y="85"/>
                  </a:cubicBezTo>
                  <a:cubicBezTo>
                    <a:pt x="63" y="85"/>
                    <a:pt x="63" y="85"/>
                    <a:pt x="63" y="85"/>
                  </a:cubicBezTo>
                  <a:cubicBezTo>
                    <a:pt x="58" y="88"/>
                    <a:pt x="52" y="87"/>
                    <a:pt x="49" y="82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88" name="Freeform 93"/>
            <p:cNvSpPr>
              <a:spLocks noEditPoints="1"/>
            </p:cNvSpPr>
            <p:nvPr/>
          </p:nvSpPr>
          <p:spPr bwMode="auto">
            <a:xfrm>
              <a:off x="6272807" y="4770417"/>
              <a:ext cx="164306" cy="179785"/>
            </a:xfrm>
            <a:custGeom>
              <a:avLst/>
              <a:gdLst>
                <a:gd name="T0" fmla="*/ 78 w 101"/>
                <a:gd name="T1" fmla="*/ 51 h 110"/>
                <a:gd name="T2" fmla="*/ 75 w 101"/>
                <a:gd name="T3" fmla="*/ 63 h 110"/>
                <a:gd name="T4" fmla="*/ 75 w 101"/>
                <a:gd name="T5" fmla="*/ 73 h 110"/>
                <a:gd name="T6" fmla="*/ 77 w 101"/>
                <a:gd name="T7" fmla="*/ 74 h 110"/>
                <a:gd name="T8" fmla="*/ 86 w 101"/>
                <a:gd name="T9" fmla="*/ 86 h 110"/>
                <a:gd name="T10" fmla="*/ 75 w 101"/>
                <a:gd name="T11" fmla="*/ 80 h 110"/>
                <a:gd name="T12" fmla="*/ 75 w 101"/>
                <a:gd name="T13" fmla="*/ 22 h 110"/>
                <a:gd name="T14" fmla="*/ 86 w 101"/>
                <a:gd name="T15" fmla="*/ 15 h 110"/>
                <a:gd name="T16" fmla="*/ 77 w 101"/>
                <a:gd name="T17" fmla="*/ 28 h 110"/>
                <a:gd name="T18" fmla="*/ 75 w 101"/>
                <a:gd name="T19" fmla="*/ 28 h 110"/>
                <a:gd name="T20" fmla="*/ 98 w 101"/>
                <a:gd name="T21" fmla="*/ 48 h 110"/>
                <a:gd name="T22" fmla="*/ 83 w 101"/>
                <a:gd name="T23" fmla="*/ 51 h 110"/>
                <a:gd name="T24" fmla="*/ 98 w 101"/>
                <a:gd name="T25" fmla="*/ 53 h 110"/>
                <a:gd name="T26" fmla="*/ 98 w 101"/>
                <a:gd name="T27" fmla="*/ 48 h 110"/>
                <a:gd name="T28" fmla="*/ 52 w 101"/>
                <a:gd name="T29" fmla="*/ 110 h 110"/>
                <a:gd name="T30" fmla="*/ 66 w 101"/>
                <a:gd name="T31" fmla="*/ 74 h 110"/>
                <a:gd name="T32" fmla="*/ 75 w 101"/>
                <a:gd name="T33" fmla="*/ 39 h 110"/>
                <a:gd name="T34" fmla="*/ 50 w 101"/>
                <a:gd name="T35" fmla="*/ 29 h 110"/>
                <a:gd name="T36" fmla="*/ 72 w 101"/>
                <a:gd name="T37" fmla="*/ 51 h 110"/>
                <a:gd name="T38" fmla="*/ 62 w 101"/>
                <a:gd name="T39" fmla="*/ 70 h 110"/>
                <a:gd name="T40" fmla="*/ 60 w 101"/>
                <a:gd name="T41" fmla="*/ 85 h 110"/>
                <a:gd name="T42" fmla="*/ 50 w 101"/>
                <a:gd name="T43" fmla="*/ 110 h 110"/>
                <a:gd name="T44" fmla="*/ 75 w 101"/>
                <a:gd name="T45" fmla="*/ 28 h 110"/>
                <a:gd name="T46" fmla="*/ 74 w 101"/>
                <a:gd name="T47" fmla="*/ 24 h 110"/>
                <a:gd name="T48" fmla="*/ 75 w 101"/>
                <a:gd name="T49" fmla="*/ 73 h 110"/>
                <a:gd name="T50" fmla="*/ 74 w 101"/>
                <a:gd name="T51" fmla="*/ 78 h 110"/>
                <a:gd name="T52" fmla="*/ 75 w 101"/>
                <a:gd name="T53" fmla="*/ 73 h 110"/>
                <a:gd name="T54" fmla="*/ 50 w 101"/>
                <a:gd name="T55" fmla="*/ 0 h 110"/>
                <a:gd name="T56" fmla="*/ 53 w 101"/>
                <a:gd name="T57" fmla="*/ 3 h 110"/>
                <a:gd name="T58" fmla="*/ 50 w 101"/>
                <a:gd name="T59" fmla="*/ 18 h 110"/>
                <a:gd name="T60" fmla="*/ 50 w 101"/>
                <a:gd name="T61" fmla="*/ 23 h 110"/>
                <a:gd name="T62" fmla="*/ 25 w 101"/>
                <a:gd name="T63" fmla="*/ 63 h 110"/>
                <a:gd name="T64" fmla="*/ 35 w 101"/>
                <a:gd name="T65" fmla="*/ 96 h 110"/>
                <a:gd name="T66" fmla="*/ 50 w 101"/>
                <a:gd name="T67" fmla="*/ 110 h 110"/>
                <a:gd name="T68" fmla="*/ 41 w 101"/>
                <a:gd name="T69" fmla="*/ 85 h 110"/>
                <a:gd name="T70" fmla="*/ 39 w 101"/>
                <a:gd name="T71" fmla="*/ 70 h 110"/>
                <a:gd name="T72" fmla="*/ 34 w 101"/>
                <a:gd name="T73" fmla="*/ 35 h 110"/>
                <a:gd name="T74" fmla="*/ 50 w 101"/>
                <a:gd name="T75" fmla="*/ 23 h 110"/>
                <a:gd name="T76" fmla="*/ 50 w 101"/>
                <a:gd name="T77" fmla="*/ 18 h 110"/>
                <a:gd name="T78" fmla="*/ 48 w 101"/>
                <a:gd name="T79" fmla="*/ 3 h 110"/>
                <a:gd name="T80" fmla="*/ 25 w 101"/>
                <a:gd name="T81" fmla="*/ 80 h 110"/>
                <a:gd name="T82" fmla="*/ 27 w 101"/>
                <a:gd name="T83" fmla="*/ 74 h 110"/>
                <a:gd name="T84" fmla="*/ 25 w 101"/>
                <a:gd name="T85" fmla="*/ 80 h 110"/>
                <a:gd name="T86" fmla="*/ 25 w 101"/>
                <a:gd name="T87" fmla="*/ 22 h 110"/>
                <a:gd name="T88" fmla="*/ 27 w 101"/>
                <a:gd name="T89" fmla="*/ 28 h 110"/>
                <a:gd name="T90" fmla="*/ 25 w 101"/>
                <a:gd name="T91" fmla="*/ 39 h 110"/>
                <a:gd name="T92" fmla="*/ 25 w 101"/>
                <a:gd name="T93" fmla="*/ 63 h 110"/>
                <a:gd name="T94" fmla="*/ 25 w 101"/>
                <a:gd name="T95" fmla="*/ 22 h 110"/>
                <a:gd name="T96" fmla="*/ 23 w 101"/>
                <a:gd name="T97" fmla="*/ 28 h 110"/>
                <a:gd name="T98" fmla="*/ 15 w 101"/>
                <a:gd name="T99" fmla="*/ 19 h 110"/>
                <a:gd name="T100" fmla="*/ 18 w 101"/>
                <a:gd name="T101" fmla="*/ 15 h 110"/>
                <a:gd name="T102" fmla="*/ 25 w 101"/>
                <a:gd name="T103" fmla="*/ 73 h 110"/>
                <a:gd name="T104" fmla="*/ 18 w 101"/>
                <a:gd name="T105" fmla="*/ 86 h 110"/>
                <a:gd name="T106" fmla="*/ 15 w 101"/>
                <a:gd name="T107" fmla="*/ 83 h 110"/>
                <a:gd name="T108" fmla="*/ 23 w 101"/>
                <a:gd name="T109" fmla="*/ 74 h 110"/>
                <a:gd name="T110" fmla="*/ 18 w 101"/>
                <a:gd name="T111" fmla="*/ 51 h 110"/>
                <a:gd name="T112" fmla="*/ 15 w 101"/>
                <a:gd name="T113" fmla="*/ 48 h 110"/>
                <a:gd name="T114" fmla="*/ 0 w 101"/>
                <a:gd name="T115" fmla="*/ 51 h 110"/>
                <a:gd name="T116" fmla="*/ 15 w 101"/>
                <a:gd name="T117" fmla="*/ 5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" h="110">
                  <a:moveTo>
                    <a:pt x="75" y="63"/>
                  </a:moveTo>
                  <a:cubicBezTo>
                    <a:pt x="77" y="59"/>
                    <a:pt x="78" y="55"/>
                    <a:pt x="78" y="51"/>
                  </a:cubicBezTo>
                  <a:cubicBezTo>
                    <a:pt x="78" y="47"/>
                    <a:pt x="77" y="43"/>
                    <a:pt x="75" y="39"/>
                  </a:cubicBezTo>
                  <a:cubicBezTo>
                    <a:pt x="75" y="63"/>
                    <a:pt x="75" y="63"/>
                    <a:pt x="75" y="63"/>
                  </a:cubicBezTo>
                  <a:close/>
                  <a:moveTo>
                    <a:pt x="75" y="80"/>
                  </a:moveTo>
                  <a:cubicBezTo>
                    <a:pt x="75" y="73"/>
                    <a:pt x="75" y="73"/>
                    <a:pt x="75" y="73"/>
                  </a:cubicBezTo>
                  <a:cubicBezTo>
                    <a:pt x="76" y="73"/>
                    <a:pt x="77" y="73"/>
                    <a:pt x="77" y="74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7" y="84"/>
                    <a:pt x="87" y="85"/>
                    <a:pt x="86" y="86"/>
                  </a:cubicBezTo>
                  <a:cubicBezTo>
                    <a:pt x="85" y="87"/>
                    <a:pt x="83" y="87"/>
                    <a:pt x="82" y="86"/>
                  </a:cubicBezTo>
                  <a:cubicBezTo>
                    <a:pt x="75" y="80"/>
                    <a:pt x="75" y="80"/>
                    <a:pt x="75" y="80"/>
                  </a:cubicBezTo>
                  <a:close/>
                  <a:moveTo>
                    <a:pt x="75" y="28"/>
                  </a:moveTo>
                  <a:cubicBezTo>
                    <a:pt x="75" y="22"/>
                    <a:pt x="75" y="22"/>
                    <a:pt x="75" y="22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5" y="14"/>
                    <a:pt x="86" y="15"/>
                  </a:cubicBezTo>
                  <a:cubicBezTo>
                    <a:pt x="87" y="16"/>
                    <a:pt x="87" y="18"/>
                    <a:pt x="86" y="19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6" y="28"/>
                    <a:pt x="75" y="28"/>
                  </a:cubicBezTo>
                  <a:close/>
                  <a:moveTo>
                    <a:pt x="98" y="48"/>
                  </a:moveTo>
                  <a:cubicBezTo>
                    <a:pt x="98" y="48"/>
                    <a:pt x="98" y="48"/>
                    <a:pt x="98" y="48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3" y="49"/>
                    <a:pt x="83" y="51"/>
                  </a:cubicBezTo>
                  <a:cubicBezTo>
                    <a:pt x="83" y="52"/>
                    <a:pt x="84" y="53"/>
                    <a:pt x="86" y="53"/>
                  </a:cubicBezTo>
                  <a:cubicBezTo>
                    <a:pt x="98" y="53"/>
                    <a:pt x="98" y="53"/>
                    <a:pt x="98" y="53"/>
                  </a:cubicBezTo>
                  <a:cubicBezTo>
                    <a:pt x="100" y="53"/>
                    <a:pt x="101" y="52"/>
                    <a:pt x="101" y="51"/>
                  </a:cubicBezTo>
                  <a:cubicBezTo>
                    <a:pt x="101" y="49"/>
                    <a:pt x="100" y="48"/>
                    <a:pt x="98" y="48"/>
                  </a:cubicBezTo>
                  <a:close/>
                  <a:moveTo>
                    <a:pt x="50" y="110"/>
                  </a:moveTo>
                  <a:cubicBezTo>
                    <a:pt x="52" y="110"/>
                    <a:pt x="52" y="110"/>
                    <a:pt x="52" y="110"/>
                  </a:cubicBezTo>
                  <a:cubicBezTo>
                    <a:pt x="60" y="110"/>
                    <a:pt x="66" y="104"/>
                    <a:pt x="66" y="96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70" y="71"/>
                    <a:pt x="73" y="67"/>
                    <a:pt x="75" y="6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1" y="29"/>
                    <a:pt x="61" y="23"/>
                    <a:pt x="50" y="23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6" y="29"/>
                    <a:pt x="62" y="31"/>
                    <a:pt x="66" y="35"/>
                  </a:cubicBezTo>
                  <a:cubicBezTo>
                    <a:pt x="70" y="39"/>
                    <a:pt x="72" y="45"/>
                    <a:pt x="72" y="51"/>
                  </a:cubicBezTo>
                  <a:cubicBezTo>
                    <a:pt x="72" y="59"/>
                    <a:pt x="68" y="66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1" y="70"/>
                    <a:pt x="60" y="71"/>
                    <a:pt x="60" y="72"/>
                  </a:cubicBezTo>
                  <a:cubicBezTo>
                    <a:pt x="60" y="85"/>
                    <a:pt x="60" y="85"/>
                    <a:pt x="60" y="85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110"/>
                    <a:pt x="50" y="110"/>
                    <a:pt x="50" y="110"/>
                  </a:cubicBezTo>
                  <a:close/>
                  <a:moveTo>
                    <a:pt x="75" y="22"/>
                  </a:moveTo>
                  <a:cubicBezTo>
                    <a:pt x="75" y="28"/>
                    <a:pt x="75" y="28"/>
                    <a:pt x="75" y="28"/>
                  </a:cubicBezTo>
                  <a:cubicBezTo>
                    <a:pt x="75" y="28"/>
                    <a:pt x="74" y="28"/>
                    <a:pt x="74" y="28"/>
                  </a:cubicBezTo>
                  <a:cubicBezTo>
                    <a:pt x="72" y="27"/>
                    <a:pt x="72" y="25"/>
                    <a:pt x="74" y="24"/>
                  </a:cubicBezTo>
                  <a:cubicBezTo>
                    <a:pt x="75" y="22"/>
                    <a:pt x="75" y="22"/>
                    <a:pt x="75" y="22"/>
                  </a:cubicBezTo>
                  <a:close/>
                  <a:moveTo>
                    <a:pt x="75" y="73"/>
                  </a:moveTo>
                  <a:cubicBezTo>
                    <a:pt x="75" y="80"/>
                    <a:pt x="75" y="80"/>
                    <a:pt x="75" y="80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2" y="77"/>
                    <a:pt x="72" y="75"/>
                    <a:pt x="74" y="74"/>
                  </a:cubicBezTo>
                  <a:cubicBezTo>
                    <a:pt x="74" y="73"/>
                    <a:pt x="75" y="73"/>
                    <a:pt x="75" y="73"/>
                  </a:cubicBezTo>
                  <a:close/>
                  <a:moveTo>
                    <a:pt x="50" y="18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0"/>
                    <a:pt x="53" y="2"/>
                    <a:pt x="53" y="3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7"/>
                    <a:pt x="52" y="18"/>
                    <a:pt x="50" y="18"/>
                  </a:cubicBezTo>
                  <a:cubicBezTo>
                    <a:pt x="50" y="18"/>
                    <a:pt x="50" y="18"/>
                    <a:pt x="50" y="18"/>
                  </a:cubicBezTo>
                  <a:close/>
                  <a:moveTo>
                    <a:pt x="50" y="23"/>
                  </a:moveTo>
                  <a:cubicBezTo>
                    <a:pt x="39" y="23"/>
                    <a:pt x="30" y="29"/>
                    <a:pt x="25" y="39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7" y="68"/>
                    <a:pt x="31" y="71"/>
                    <a:pt x="35" y="74"/>
                  </a:cubicBezTo>
                  <a:cubicBezTo>
                    <a:pt x="35" y="96"/>
                    <a:pt x="35" y="96"/>
                    <a:pt x="35" y="96"/>
                  </a:cubicBezTo>
                  <a:cubicBezTo>
                    <a:pt x="35" y="104"/>
                    <a:pt x="41" y="110"/>
                    <a:pt x="49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1" y="71"/>
                    <a:pt x="40" y="71"/>
                    <a:pt x="39" y="70"/>
                  </a:cubicBezTo>
                  <a:cubicBezTo>
                    <a:pt x="33" y="66"/>
                    <a:pt x="28" y="59"/>
                    <a:pt x="28" y="51"/>
                  </a:cubicBezTo>
                  <a:cubicBezTo>
                    <a:pt x="28" y="45"/>
                    <a:pt x="30" y="39"/>
                    <a:pt x="34" y="35"/>
                  </a:cubicBezTo>
                  <a:cubicBezTo>
                    <a:pt x="39" y="31"/>
                    <a:pt x="44" y="29"/>
                    <a:pt x="50" y="29"/>
                  </a:cubicBezTo>
                  <a:cubicBezTo>
                    <a:pt x="50" y="23"/>
                    <a:pt x="50" y="23"/>
                    <a:pt x="50" y="23"/>
                  </a:cubicBezTo>
                  <a:close/>
                  <a:moveTo>
                    <a:pt x="50" y="0"/>
                  </a:moveTo>
                  <a:cubicBezTo>
                    <a:pt x="50" y="18"/>
                    <a:pt x="50" y="18"/>
                    <a:pt x="50" y="18"/>
                  </a:cubicBezTo>
                  <a:cubicBezTo>
                    <a:pt x="49" y="18"/>
                    <a:pt x="48" y="17"/>
                    <a:pt x="48" y="15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2"/>
                    <a:pt x="49" y="1"/>
                    <a:pt x="50" y="0"/>
                  </a:cubicBezTo>
                  <a:close/>
                  <a:moveTo>
                    <a:pt x="25" y="80"/>
                  </a:moveTo>
                  <a:cubicBezTo>
                    <a:pt x="25" y="73"/>
                    <a:pt x="25" y="73"/>
                    <a:pt x="25" y="73"/>
                  </a:cubicBezTo>
                  <a:cubicBezTo>
                    <a:pt x="26" y="73"/>
                    <a:pt x="27" y="73"/>
                    <a:pt x="27" y="74"/>
                  </a:cubicBezTo>
                  <a:cubicBezTo>
                    <a:pt x="28" y="75"/>
                    <a:pt x="28" y="77"/>
                    <a:pt x="27" y="78"/>
                  </a:cubicBezTo>
                  <a:cubicBezTo>
                    <a:pt x="25" y="80"/>
                    <a:pt x="25" y="80"/>
                    <a:pt x="25" y="80"/>
                  </a:cubicBezTo>
                  <a:close/>
                  <a:moveTo>
                    <a:pt x="25" y="28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5"/>
                    <a:pt x="28" y="27"/>
                    <a:pt x="27" y="28"/>
                  </a:cubicBezTo>
                  <a:cubicBezTo>
                    <a:pt x="27" y="28"/>
                    <a:pt x="26" y="28"/>
                    <a:pt x="25" y="28"/>
                  </a:cubicBezTo>
                  <a:close/>
                  <a:moveTo>
                    <a:pt x="25" y="39"/>
                  </a:moveTo>
                  <a:cubicBezTo>
                    <a:pt x="23" y="42"/>
                    <a:pt x="22" y="46"/>
                    <a:pt x="22" y="51"/>
                  </a:cubicBezTo>
                  <a:cubicBezTo>
                    <a:pt x="22" y="55"/>
                    <a:pt x="23" y="59"/>
                    <a:pt x="25" y="63"/>
                  </a:cubicBezTo>
                  <a:cubicBezTo>
                    <a:pt x="25" y="39"/>
                    <a:pt x="25" y="39"/>
                    <a:pt x="25" y="39"/>
                  </a:cubicBezTo>
                  <a:close/>
                  <a:moveTo>
                    <a:pt x="25" y="22"/>
                  </a:moveTo>
                  <a:cubicBezTo>
                    <a:pt x="25" y="28"/>
                    <a:pt x="25" y="28"/>
                    <a:pt x="25" y="28"/>
                  </a:cubicBezTo>
                  <a:cubicBezTo>
                    <a:pt x="25" y="28"/>
                    <a:pt x="24" y="28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8"/>
                    <a:pt x="14" y="16"/>
                    <a:pt x="15" y="15"/>
                  </a:cubicBezTo>
                  <a:cubicBezTo>
                    <a:pt x="16" y="14"/>
                    <a:pt x="17" y="14"/>
                    <a:pt x="18" y="15"/>
                  </a:cubicBezTo>
                  <a:cubicBezTo>
                    <a:pt x="25" y="22"/>
                    <a:pt x="25" y="22"/>
                    <a:pt x="25" y="22"/>
                  </a:cubicBezTo>
                  <a:close/>
                  <a:moveTo>
                    <a:pt x="25" y="73"/>
                  </a:moveTo>
                  <a:cubicBezTo>
                    <a:pt x="25" y="80"/>
                    <a:pt x="25" y="80"/>
                    <a:pt x="25" y="80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7" y="87"/>
                    <a:pt x="16" y="87"/>
                    <a:pt x="15" y="86"/>
                  </a:cubicBezTo>
                  <a:cubicBezTo>
                    <a:pt x="14" y="85"/>
                    <a:pt x="14" y="84"/>
                    <a:pt x="15" y="83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3" y="74"/>
                    <a:pt x="23" y="74"/>
                    <a:pt x="23" y="74"/>
                  </a:cubicBezTo>
                  <a:cubicBezTo>
                    <a:pt x="24" y="74"/>
                    <a:pt x="25" y="73"/>
                    <a:pt x="25" y="73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49"/>
                    <a:pt x="16" y="48"/>
                    <a:pt x="15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9"/>
                    <a:pt x="0" y="51"/>
                  </a:cubicBezTo>
                  <a:cubicBezTo>
                    <a:pt x="0" y="52"/>
                    <a:pt x="1" y="53"/>
                    <a:pt x="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6" y="53"/>
                    <a:pt x="18" y="52"/>
                    <a:pt x="18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89" name="Freeform 94"/>
            <p:cNvSpPr/>
            <p:nvPr/>
          </p:nvSpPr>
          <p:spPr bwMode="auto">
            <a:xfrm>
              <a:off x="6073972" y="3585745"/>
              <a:ext cx="47625" cy="45244"/>
            </a:xfrm>
            <a:custGeom>
              <a:avLst/>
              <a:gdLst>
                <a:gd name="T0" fmla="*/ 28 w 29"/>
                <a:gd name="T1" fmla="*/ 16 h 28"/>
                <a:gd name="T2" fmla="*/ 12 w 29"/>
                <a:gd name="T3" fmla="*/ 27 h 28"/>
                <a:gd name="T4" fmla="*/ 1 w 29"/>
                <a:gd name="T5" fmla="*/ 12 h 28"/>
                <a:gd name="T6" fmla="*/ 17 w 29"/>
                <a:gd name="T7" fmla="*/ 1 h 28"/>
                <a:gd name="T8" fmla="*/ 28 w 29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8">
                  <a:moveTo>
                    <a:pt x="28" y="16"/>
                  </a:moveTo>
                  <a:cubicBezTo>
                    <a:pt x="26" y="23"/>
                    <a:pt x="19" y="28"/>
                    <a:pt x="12" y="27"/>
                  </a:cubicBezTo>
                  <a:cubicBezTo>
                    <a:pt x="5" y="26"/>
                    <a:pt x="0" y="19"/>
                    <a:pt x="1" y="12"/>
                  </a:cubicBezTo>
                  <a:cubicBezTo>
                    <a:pt x="3" y="4"/>
                    <a:pt x="10" y="0"/>
                    <a:pt x="17" y="1"/>
                  </a:cubicBezTo>
                  <a:cubicBezTo>
                    <a:pt x="24" y="2"/>
                    <a:pt x="29" y="9"/>
                    <a:pt x="28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90" name="Freeform 95"/>
            <p:cNvSpPr/>
            <p:nvPr/>
          </p:nvSpPr>
          <p:spPr bwMode="auto">
            <a:xfrm>
              <a:off x="6063256" y="3448823"/>
              <a:ext cx="44054" cy="147638"/>
            </a:xfrm>
            <a:custGeom>
              <a:avLst/>
              <a:gdLst>
                <a:gd name="T0" fmla="*/ 27 w 27"/>
                <a:gd name="T1" fmla="*/ 90 h 91"/>
                <a:gd name="T2" fmla="*/ 12 w 27"/>
                <a:gd name="T3" fmla="*/ 14 h 91"/>
                <a:gd name="T4" fmla="*/ 1 w 27"/>
                <a:gd name="T5" fmla="*/ 0 h 91"/>
                <a:gd name="T6" fmla="*/ 17 w 27"/>
                <a:gd name="T7" fmla="*/ 91 h 91"/>
                <a:gd name="T8" fmla="*/ 27 w 27"/>
                <a:gd name="T9" fmla="*/ 9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91">
                  <a:moveTo>
                    <a:pt x="27" y="90"/>
                  </a:moveTo>
                  <a:cubicBezTo>
                    <a:pt x="27" y="90"/>
                    <a:pt x="12" y="14"/>
                    <a:pt x="12" y="14"/>
                  </a:cubicBezTo>
                  <a:cubicBezTo>
                    <a:pt x="12" y="14"/>
                    <a:pt x="3" y="0"/>
                    <a:pt x="1" y="0"/>
                  </a:cubicBezTo>
                  <a:cubicBezTo>
                    <a:pt x="0" y="0"/>
                    <a:pt x="17" y="91"/>
                    <a:pt x="17" y="91"/>
                  </a:cubicBezTo>
                  <a:lnTo>
                    <a:pt x="27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91" name="Freeform 96"/>
            <p:cNvSpPr/>
            <p:nvPr/>
          </p:nvSpPr>
          <p:spPr bwMode="auto">
            <a:xfrm>
              <a:off x="6094213" y="3472636"/>
              <a:ext cx="95250" cy="127397"/>
            </a:xfrm>
            <a:custGeom>
              <a:avLst/>
              <a:gdLst>
                <a:gd name="T0" fmla="*/ 1 w 80"/>
                <a:gd name="T1" fmla="*/ 99 h 107"/>
                <a:gd name="T2" fmla="*/ 60 w 80"/>
                <a:gd name="T3" fmla="*/ 13 h 107"/>
                <a:gd name="T4" fmla="*/ 80 w 80"/>
                <a:gd name="T5" fmla="*/ 0 h 107"/>
                <a:gd name="T6" fmla="*/ 71 w 80"/>
                <a:gd name="T7" fmla="*/ 21 h 107"/>
                <a:gd name="T8" fmla="*/ 12 w 80"/>
                <a:gd name="T9" fmla="*/ 107 h 107"/>
                <a:gd name="T10" fmla="*/ 0 w 80"/>
                <a:gd name="T11" fmla="*/ 100 h 107"/>
                <a:gd name="T12" fmla="*/ 1 w 80"/>
                <a:gd name="T13" fmla="*/ 9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107">
                  <a:moveTo>
                    <a:pt x="1" y="99"/>
                  </a:moveTo>
                  <a:lnTo>
                    <a:pt x="60" y="13"/>
                  </a:lnTo>
                  <a:lnTo>
                    <a:pt x="80" y="0"/>
                  </a:lnTo>
                  <a:lnTo>
                    <a:pt x="71" y="21"/>
                  </a:lnTo>
                  <a:lnTo>
                    <a:pt x="12" y="107"/>
                  </a:lnTo>
                  <a:lnTo>
                    <a:pt x="0" y="100"/>
                  </a:lnTo>
                  <a:lnTo>
                    <a:pt x="1" y="9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92" name="Freeform 97"/>
            <p:cNvSpPr/>
            <p:nvPr/>
          </p:nvSpPr>
          <p:spPr bwMode="auto">
            <a:xfrm>
              <a:off x="6085879" y="3620273"/>
              <a:ext cx="11906" cy="23813"/>
            </a:xfrm>
            <a:custGeom>
              <a:avLst/>
              <a:gdLst>
                <a:gd name="T0" fmla="*/ 2 w 7"/>
                <a:gd name="T1" fmla="*/ 3 h 15"/>
                <a:gd name="T2" fmla="*/ 5 w 7"/>
                <a:gd name="T3" fmla="*/ 1 h 15"/>
                <a:gd name="T4" fmla="*/ 7 w 7"/>
                <a:gd name="T5" fmla="*/ 3 h 15"/>
                <a:gd name="T6" fmla="*/ 5 w 7"/>
                <a:gd name="T7" fmla="*/ 13 h 15"/>
                <a:gd name="T8" fmla="*/ 3 w 7"/>
                <a:gd name="T9" fmla="*/ 15 h 15"/>
                <a:gd name="T10" fmla="*/ 1 w 7"/>
                <a:gd name="T11" fmla="*/ 12 h 15"/>
                <a:gd name="T12" fmla="*/ 2 w 7"/>
                <a:gd name="T1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5">
                  <a:moveTo>
                    <a:pt x="2" y="3"/>
                  </a:moveTo>
                  <a:cubicBezTo>
                    <a:pt x="3" y="1"/>
                    <a:pt x="4" y="0"/>
                    <a:pt x="5" y="1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4" y="15"/>
                    <a:pt x="3" y="15"/>
                  </a:cubicBezTo>
                  <a:cubicBezTo>
                    <a:pt x="1" y="15"/>
                    <a:pt x="0" y="13"/>
                    <a:pt x="1" y="12"/>
                  </a:cubicBezTo>
                  <a:lnTo>
                    <a:pt x="2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  <p:sp>
          <p:nvSpPr>
            <p:cNvPr id="193" name="Freeform 98"/>
            <p:cNvSpPr>
              <a:spLocks noEditPoints="1"/>
            </p:cNvSpPr>
            <p:nvPr/>
          </p:nvSpPr>
          <p:spPr bwMode="auto">
            <a:xfrm>
              <a:off x="6047779" y="2414169"/>
              <a:ext cx="165497" cy="177404"/>
            </a:xfrm>
            <a:custGeom>
              <a:avLst/>
              <a:gdLst>
                <a:gd name="T0" fmla="*/ 78 w 101"/>
                <a:gd name="T1" fmla="*/ 50 h 109"/>
                <a:gd name="T2" fmla="*/ 76 w 101"/>
                <a:gd name="T3" fmla="*/ 62 h 109"/>
                <a:gd name="T4" fmla="*/ 76 w 101"/>
                <a:gd name="T5" fmla="*/ 73 h 109"/>
                <a:gd name="T6" fmla="*/ 78 w 101"/>
                <a:gd name="T7" fmla="*/ 73 h 109"/>
                <a:gd name="T8" fmla="*/ 86 w 101"/>
                <a:gd name="T9" fmla="*/ 86 h 109"/>
                <a:gd name="T10" fmla="*/ 76 w 101"/>
                <a:gd name="T11" fmla="*/ 79 h 109"/>
                <a:gd name="T12" fmla="*/ 76 w 101"/>
                <a:gd name="T13" fmla="*/ 22 h 109"/>
                <a:gd name="T14" fmla="*/ 86 w 101"/>
                <a:gd name="T15" fmla="*/ 15 h 109"/>
                <a:gd name="T16" fmla="*/ 78 w 101"/>
                <a:gd name="T17" fmla="*/ 27 h 109"/>
                <a:gd name="T18" fmla="*/ 76 w 101"/>
                <a:gd name="T19" fmla="*/ 28 h 109"/>
                <a:gd name="T20" fmla="*/ 99 w 101"/>
                <a:gd name="T21" fmla="*/ 48 h 109"/>
                <a:gd name="T22" fmla="*/ 84 w 101"/>
                <a:gd name="T23" fmla="*/ 50 h 109"/>
                <a:gd name="T24" fmla="*/ 99 w 101"/>
                <a:gd name="T25" fmla="*/ 53 h 109"/>
                <a:gd name="T26" fmla="*/ 99 w 101"/>
                <a:gd name="T27" fmla="*/ 48 h 109"/>
                <a:gd name="T28" fmla="*/ 53 w 101"/>
                <a:gd name="T29" fmla="*/ 109 h 109"/>
                <a:gd name="T30" fmla="*/ 66 w 101"/>
                <a:gd name="T31" fmla="*/ 73 h 109"/>
                <a:gd name="T32" fmla="*/ 76 w 101"/>
                <a:gd name="T33" fmla="*/ 38 h 109"/>
                <a:gd name="T34" fmla="*/ 51 w 101"/>
                <a:gd name="T35" fmla="*/ 28 h 109"/>
                <a:gd name="T36" fmla="*/ 73 w 101"/>
                <a:gd name="T37" fmla="*/ 50 h 109"/>
                <a:gd name="T38" fmla="*/ 62 w 101"/>
                <a:gd name="T39" fmla="*/ 69 h 109"/>
                <a:gd name="T40" fmla="*/ 61 w 101"/>
                <a:gd name="T41" fmla="*/ 84 h 109"/>
                <a:gd name="T42" fmla="*/ 51 w 101"/>
                <a:gd name="T43" fmla="*/ 109 h 109"/>
                <a:gd name="T44" fmla="*/ 76 w 101"/>
                <a:gd name="T45" fmla="*/ 28 h 109"/>
                <a:gd name="T46" fmla="*/ 74 w 101"/>
                <a:gd name="T47" fmla="*/ 23 h 109"/>
                <a:gd name="T48" fmla="*/ 76 w 101"/>
                <a:gd name="T49" fmla="*/ 73 h 109"/>
                <a:gd name="T50" fmla="*/ 74 w 101"/>
                <a:gd name="T51" fmla="*/ 77 h 109"/>
                <a:gd name="T52" fmla="*/ 76 w 101"/>
                <a:gd name="T53" fmla="*/ 73 h 109"/>
                <a:gd name="T54" fmla="*/ 51 w 101"/>
                <a:gd name="T55" fmla="*/ 0 h 109"/>
                <a:gd name="T56" fmla="*/ 53 w 101"/>
                <a:gd name="T57" fmla="*/ 2 h 109"/>
                <a:gd name="T58" fmla="*/ 51 w 101"/>
                <a:gd name="T59" fmla="*/ 17 h 109"/>
                <a:gd name="T60" fmla="*/ 51 w 101"/>
                <a:gd name="T61" fmla="*/ 22 h 109"/>
                <a:gd name="T62" fmla="*/ 26 w 101"/>
                <a:gd name="T63" fmla="*/ 62 h 109"/>
                <a:gd name="T64" fmla="*/ 35 w 101"/>
                <a:gd name="T65" fmla="*/ 95 h 109"/>
                <a:gd name="T66" fmla="*/ 51 w 101"/>
                <a:gd name="T67" fmla="*/ 109 h 109"/>
                <a:gd name="T68" fmla="*/ 41 w 101"/>
                <a:gd name="T69" fmla="*/ 84 h 109"/>
                <a:gd name="T70" fmla="*/ 40 w 101"/>
                <a:gd name="T71" fmla="*/ 69 h 109"/>
                <a:gd name="T72" fmla="*/ 35 w 101"/>
                <a:gd name="T73" fmla="*/ 35 h 109"/>
                <a:gd name="T74" fmla="*/ 51 w 101"/>
                <a:gd name="T75" fmla="*/ 22 h 109"/>
                <a:gd name="T76" fmla="*/ 51 w 101"/>
                <a:gd name="T77" fmla="*/ 17 h 109"/>
                <a:gd name="T78" fmla="*/ 48 w 101"/>
                <a:gd name="T79" fmla="*/ 2 h 109"/>
                <a:gd name="T80" fmla="*/ 26 w 101"/>
                <a:gd name="T81" fmla="*/ 79 h 109"/>
                <a:gd name="T82" fmla="*/ 28 w 101"/>
                <a:gd name="T83" fmla="*/ 73 h 109"/>
                <a:gd name="T84" fmla="*/ 26 w 101"/>
                <a:gd name="T85" fmla="*/ 79 h 109"/>
                <a:gd name="T86" fmla="*/ 26 w 101"/>
                <a:gd name="T87" fmla="*/ 21 h 109"/>
                <a:gd name="T88" fmla="*/ 28 w 101"/>
                <a:gd name="T89" fmla="*/ 27 h 109"/>
                <a:gd name="T90" fmla="*/ 26 w 101"/>
                <a:gd name="T91" fmla="*/ 38 h 109"/>
                <a:gd name="T92" fmla="*/ 26 w 101"/>
                <a:gd name="T93" fmla="*/ 62 h 109"/>
                <a:gd name="T94" fmla="*/ 26 w 101"/>
                <a:gd name="T95" fmla="*/ 21 h 109"/>
                <a:gd name="T96" fmla="*/ 24 w 101"/>
                <a:gd name="T97" fmla="*/ 27 h 109"/>
                <a:gd name="T98" fmla="*/ 15 w 101"/>
                <a:gd name="T99" fmla="*/ 18 h 109"/>
                <a:gd name="T100" fmla="*/ 19 w 101"/>
                <a:gd name="T101" fmla="*/ 15 h 109"/>
                <a:gd name="T102" fmla="*/ 26 w 101"/>
                <a:gd name="T103" fmla="*/ 73 h 109"/>
                <a:gd name="T104" fmla="*/ 19 w 101"/>
                <a:gd name="T105" fmla="*/ 86 h 109"/>
                <a:gd name="T106" fmla="*/ 15 w 101"/>
                <a:gd name="T107" fmla="*/ 82 h 109"/>
                <a:gd name="T108" fmla="*/ 24 w 101"/>
                <a:gd name="T109" fmla="*/ 73 h 109"/>
                <a:gd name="T110" fmla="*/ 18 w 101"/>
                <a:gd name="T111" fmla="*/ 50 h 109"/>
                <a:gd name="T112" fmla="*/ 15 w 101"/>
                <a:gd name="T113" fmla="*/ 48 h 109"/>
                <a:gd name="T114" fmla="*/ 0 w 101"/>
                <a:gd name="T115" fmla="*/ 50 h 109"/>
                <a:gd name="T116" fmla="*/ 15 w 101"/>
                <a:gd name="T117" fmla="*/ 5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" h="109">
                  <a:moveTo>
                    <a:pt x="76" y="62"/>
                  </a:moveTo>
                  <a:cubicBezTo>
                    <a:pt x="78" y="58"/>
                    <a:pt x="78" y="54"/>
                    <a:pt x="78" y="50"/>
                  </a:cubicBezTo>
                  <a:cubicBezTo>
                    <a:pt x="78" y="46"/>
                    <a:pt x="78" y="42"/>
                    <a:pt x="76" y="38"/>
                  </a:cubicBezTo>
                  <a:cubicBezTo>
                    <a:pt x="76" y="62"/>
                    <a:pt x="76" y="62"/>
                    <a:pt x="76" y="62"/>
                  </a:cubicBezTo>
                  <a:close/>
                  <a:moveTo>
                    <a:pt x="76" y="79"/>
                  </a:move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3"/>
                    <a:pt x="78" y="73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86" y="82"/>
                    <a:pt x="86" y="82"/>
                    <a:pt x="86" y="82"/>
                  </a:cubicBezTo>
                  <a:cubicBezTo>
                    <a:pt x="87" y="83"/>
                    <a:pt x="87" y="85"/>
                    <a:pt x="86" y="86"/>
                  </a:cubicBezTo>
                  <a:cubicBezTo>
                    <a:pt x="85" y="87"/>
                    <a:pt x="84" y="87"/>
                    <a:pt x="83" y="86"/>
                  </a:cubicBezTo>
                  <a:cubicBezTo>
                    <a:pt x="76" y="79"/>
                    <a:pt x="76" y="79"/>
                    <a:pt x="76" y="79"/>
                  </a:cubicBezTo>
                  <a:close/>
                  <a:moveTo>
                    <a:pt x="76" y="28"/>
                  </a:moveTo>
                  <a:cubicBezTo>
                    <a:pt x="76" y="22"/>
                    <a:pt x="76" y="22"/>
                    <a:pt x="76" y="22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4"/>
                    <a:pt x="85" y="14"/>
                    <a:pt x="86" y="15"/>
                  </a:cubicBezTo>
                  <a:cubicBezTo>
                    <a:pt x="87" y="16"/>
                    <a:pt x="87" y="17"/>
                    <a:pt x="86" y="1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7" y="28"/>
                    <a:pt x="77" y="28"/>
                    <a:pt x="76" y="28"/>
                  </a:cubicBezTo>
                  <a:close/>
                  <a:moveTo>
                    <a:pt x="99" y="48"/>
                  </a:moveTo>
                  <a:cubicBezTo>
                    <a:pt x="99" y="48"/>
                    <a:pt x="99" y="48"/>
                    <a:pt x="99" y="48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5" y="48"/>
                    <a:pt x="84" y="49"/>
                    <a:pt x="84" y="50"/>
                  </a:cubicBezTo>
                  <a:cubicBezTo>
                    <a:pt x="84" y="52"/>
                    <a:pt x="85" y="53"/>
                    <a:pt x="86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100" y="53"/>
                    <a:pt x="101" y="52"/>
                    <a:pt x="101" y="50"/>
                  </a:cubicBezTo>
                  <a:cubicBezTo>
                    <a:pt x="101" y="49"/>
                    <a:pt x="100" y="48"/>
                    <a:pt x="99" y="48"/>
                  </a:cubicBezTo>
                  <a:close/>
                  <a:moveTo>
                    <a:pt x="51" y="109"/>
                  </a:moveTo>
                  <a:cubicBezTo>
                    <a:pt x="53" y="109"/>
                    <a:pt x="53" y="109"/>
                    <a:pt x="53" y="109"/>
                  </a:cubicBezTo>
                  <a:cubicBezTo>
                    <a:pt x="60" y="109"/>
                    <a:pt x="66" y="103"/>
                    <a:pt x="66" y="95"/>
                  </a:cubicBezTo>
                  <a:cubicBezTo>
                    <a:pt x="66" y="73"/>
                    <a:pt x="66" y="73"/>
                    <a:pt x="66" y="73"/>
                  </a:cubicBezTo>
                  <a:cubicBezTo>
                    <a:pt x="70" y="70"/>
                    <a:pt x="74" y="67"/>
                    <a:pt x="76" y="62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71" y="29"/>
                    <a:pt x="62" y="22"/>
                    <a:pt x="51" y="22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7" y="28"/>
                    <a:pt x="62" y="31"/>
                    <a:pt x="66" y="35"/>
                  </a:cubicBezTo>
                  <a:cubicBezTo>
                    <a:pt x="70" y="39"/>
                    <a:pt x="73" y="44"/>
                    <a:pt x="73" y="50"/>
                  </a:cubicBezTo>
                  <a:cubicBezTo>
                    <a:pt x="73" y="58"/>
                    <a:pt x="68" y="65"/>
                    <a:pt x="62" y="69"/>
                  </a:cubicBezTo>
                  <a:cubicBezTo>
                    <a:pt x="62" y="69"/>
                    <a:pt x="62" y="69"/>
                    <a:pt x="62" y="69"/>
                  </a:cubicBezTo>
                  <a:cubicBezTo>
                    <a:pt x="61" y="70"/>
                    <a:pt x="61" y="71"/>
                    <a:pt x="61" y="72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51" y="84"/>
                    <a:pt x="51" y="84"/>
                    <a:pt x="51" y="84"/>
                  </a:cubicBezTo>
                  <a:cubicBezTo>
                    <a:pt x="51" y="109"/>
                    <a:pt x="51" y="109"/>
                    <a:pt x="51" y="109"/>
                  </a:cubicBezTo>
                  <a:close/>
                  <a:moveTo>
                    <a:pt x="76" y="22"/>
                  </a:moveTo>
                  <a:cubicBezTo>
                    <a:pt x="76" y="28"/>
                    <a:pt x="76" y="28"/>
                    <a:pt x="76" y="28"/>
                  </a:cubicBezTo>
                  <a:cubicBezTo>
                    <a:pt x="75" y="28"/>
                    <a:pt x="75" y="28"/>
                    <a:pt x="74" y="27"/>
                  </a:cubicBezTo>
                  <a:cubicBezTo>
                    <a:pt x="73" y="26"/>
                    <a:pt x="73" y="24"/>
                    <a:pt x="74" y="23"/>
                  </a:cubicBezTo>
                  <a:cubicBezTo>
                    <a:pt x="76" y="22"/>
                    <a:pt x="76" y="22"/>
                    <a:pt x="76" y="22"/>
                  </a:cubicBezTo>
                  <a:close/>
                  <a:moveTo>
                    <a:pt x="76" y="73"/>
                  </a:moveTo>
                  <a:cubicBezTo>
                    <a:pt x="76" y="79"/>
                    <a:pt x="76" y="79"/>
                    <a:pt x="76" y="79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3" y="76"/>
                    <a:pt x="73" y="74"/>
                    <a:pt x="74" y="73"/>
                  </a:cubicBezTo>
                  <a:cubicBezTo>
                    <a:pt x="75" y="73"/>
                    <a:pt x="75" y="73"/>
                    <a:pt x="76" y="73"/>
                  </a:cubicBezTo>
                  <a:close/>
                  <a:moveTo>
                    <a:pt x="51" y="17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2" y="0"/>
                    <a:pt x="53" y="1"/>
                    <a:pt x="53" y="2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6"/>
                    <a:pt x="52" y="17"/>
                    <a:pt x="51" y="17"/>
                  </a:cubicBezTo>
                  <a:cubicBezTo>
                    <a:pt x="51" y="17"/>
                    <a:pt x="51" y="17"/>
                    <a:pt x="51" y="17"/>
                  </a:cubicBezTo>
                  <a:close/>
                  <a:moveTo>
                    <a:pt x="51" y="22"/>
                  </a:moveTo>
                  <a:cubicBezTo>
                    <a:pt x="40" y="22"/>
                    <a:pt x="30" y="29"/>
                    <a:pt x="26" y="38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8" y="67"/>
                    <a:pt x="31" y="71"/>
                    <a:pt x="35" y="74"/>
                  </a:cubicBezTo>
                  <a:cubicBezTo>
                    <a:pt x="35" y="95"/>
                    <a:pt x="35" y="95"/>
                    <a:pt x="35" y="95"/>
                  </a:cubicBezTo>
                  <a:cubicBezTo>
                    <a:pt x="35" y="103"/>
                    <a:pt x="42" y="109"/>
                    <a:pt x="49" y="109"/>
                  </a:cubicBezTo>
                  <a:cubicBezTo>
                    <a:pt x="51" y="109"/>
                    <a:pt x="51" y="109"/>
                    <a:pt x="51" y="109"/>
                  </a:cubicBezTo>
                  <a:cubicBezTo>
                    <a:pt x="51" y="84"/>
                    <a:pt x="51" y="84"/>
                    <a:pt x="51" y="84"/>
                  </a:cubicBezTo>
                  <a:cubicBezTo>
                    <a:pt x="41" y="84"/>
                    <a:pt x="41" y="84"/>
                    <a:pt x="41" y="84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1" y="71"/>
                    <a:pt x="41" y="70"/>
                    <a:pt x="40" y="69"/>
                  </a:cubicBezTo>
                  <a:cubicBezTo>
                    <a:pt x="33" y="66"/>
                    <a:pt x="28" y="58"/>
                    <a:pt x="28" y="50"/>
                  </a:cubicBezTo>
                  <a:cubicBezTo>
                    <a:pt x="28" y="44"/>
                    <a:pt x="31" y="39"/>
                    <a:pt x="35" y="35"/>
                  </a:cubicBezTo>
                  <a:cubicBezTo>
                    <a:pt x="39" y="31"/>
                    <a:pt x="44" y="28"/>
                    <a:pt x="51" y="28"/>
                  </a:cubicBezTo>
                  <a:cubicBezTo>
                    <a:pt x="51" y="22"/>
                    <a:pt x="51" y="22"/>
                    <a:pt x="51" y="22"/>
                  </a:cubicBezTo>
                  <a:close/>
                  <a:moveTo>
                    <a:pt x="51" y="0"/>
                  </a:moveTo>
                  <a:cubicBezTo>
                    <a:pt x="51" y="17"/>
                    <a:pt x="51" y="17"/>
                    <a:pt x="51" y="17"/>
                  </a:cubicBezTo>
                  <a:cubicBezTo>
                    <a:pt x="49" y="17"/>
                    <a:pt x="48" y="16"/>
                    <a:pt x="48" y="15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1"/>
                    <a:pt x="49" y="0"/>
                    <a:pt x="51" y="0"/>
                  </a:cubicBezTo>
                  <a:close/>
                  <a:moveTo>
                    <a:pt x="26" y="79"/>
                  </a:moveTo>
                  <a:cubicBezTo>
                    <a:pt x="26" y="73"/>
                    <a:pt x="26" y="73"/>
                    <a:pt x="26" y="73"/>
                  </a:cubicBezTo>
                  <a:cubicBezTo>
                    <a:pt x="26" y="73"/>
                    <a:pt x="27" y="73"/>
                    <a:pt x="28" y="73"/>
                  </a:cubicBezTo>
                  <a:cubicBezTo>
                    <a:pt x="29" y="74"/>
                    <a:pt x="29" y="76"/>
                    <a:pt x="28" y="77"/>
                  </a:cubicBezTo>
                  <a:cubicBezTo>
                    <a:pt x="26" y="79"/>
                    <a:pt x="26" y="79"/>
                    <a:pt x="26" y="79"/>
                  </a:cubicBezTo>
                  <a:close/>
                  <a:moveTo>
                    <a:pt x="26" y="28"/>
                  </a:moveTo>
                  <a:cubicBezTo>
                    <a:pt x="26" y="21"/>
                    <a:pt x="26" y="21"/>
                    <a:pt x="26" y="21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9" y="24"/>
                    <a:pt x="29" y="26"/>
                    <a:pt x="28" y="27"/>
                  </a:cubicBezTo>
                  <a:cubicBezTo>
                    <a:pt x="27" y="28"/>
                    <a:pt x="26" y="28"/>
                    <a:pt x="26" y="28"/>
                  </a:cubicBezTo>
                  <a:close/>
                  <a:moveTo>
                    <a:pt x="26" y="38"/>
                  </a:moveTo>
                  <a:cubicBezTo>
                    <a:pt x="24" y="42"/>
                    <a:pt x="23" y="46"/>
                    <a:pt x="23" y="50"/>
                  </a:cubicBezTo>
                  <a:cubicBezTo>
                    <a:pt x="23" y="55"/>
                    <a:pt x="24" y="59"/>
                    <a:pt x="26" y="62"/>
                  </a:cubicBezTo>
                  <a:cubicBezTo>
                    <a:pt x="26" y="38"/>
                    <a:pt x="26" y="38"/>
                    <a:pt x="26" y="38"/>
                  </a:cubicBezTo>
                  <a:close/>
                  <a:moveTo>
                    <a:pt x="26" y="21"/>
                  </a:moveTo>
                  <a:cubicBezTo>
                    <a:pt x="26" y="28"/>
                    <a:pt x="26" y="28"/>
                    <a:pt x="26" y="28"/>
                  </a:cubicBezTo>
                  <a:cubicBezTo>
                    <a:pt x="25" y="28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7"/>
                    <a:pt x="14" y="16"/>
                    <a:pt x="15" y="15"/>
                  </a:cubicBezTo>
                  <a:cubicBezTo>
                    <a:pt x="16" y="14"/>
                    <a:pt x="18" y="14"/>
                    <a:pt x="19" y="15"/>
                  </a:cubicBezTo>
                  <a:cubicBezTo>
                    <a:pt x="26" y="21"/>
                    <a:pt x="26" y="21"/>
                    <a:pt x="26" y="21"/>
                  </a:cubicBezTo>
                  <a:close/>
                  <a:moveTo>
                    <a:pt x="26" y="73"/>
                  </a:moveTo>
                  <a:cubicBezTo>
                    <a:pt x="26" y="79"/>
                    <a:pt x="26" y="79"/>
                    <a:pt x="26" y="79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8" y="87"/>
                    <a:pt x="16" y="87"/>
                    <a:pt x="15" y="86"/>
                  </a:cubicBezTo>
                  <a:cubicBezTo>
                    <a:pt x="14" y="85"/>
                    <a:pt x="14" y="83"/>
                    <a:pt x="15" y="82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4" y="73"/>
                    <a:pt x="25" y="73"/>
                    <a:pt x="26" y="73"/>
                  </a:cubicBezTo>
                  <a:close/>
                  <a:moveTo>
                    <a:pt x="18" y="50"/>
                  </a:moveTo>
                  <a:cubicBezTo>
                    <a:pt x="18" y="50"/>
                    <a:pt x="18" y="50"/>
                    <a:pt x="18" y="50"/>
                  </a:cubicBezTo>
                  <a:cubicBezTo>
                    <a:pt x="18" y="49"/>
                    <a:pt x="17" y="48"/>
                    <a:pt x="15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2" y="48"/>
                    <a:pt x="0" y="49"/>
                    <a:pt x="0" y="50"/>
                  </a:cubicBezTo>
                  <a:cubicBezTo>
                    <a:pt x="0" y="52"/>
                    <a:pt x="2" y="53"/>
                    <a:pt x="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7" y="53"/>
                    <a:pt x="18" y="52"/>
                    <a:pt x="18" y="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>
                <a:ea typeface="微软雅黑" panose="020B0503020204020204" charset="-122"/>
              </a:endParaRPr>
            </a:p>
          </p:txBody>
        </p:sp>
      </p:grpSp>
      <p:sp>
        <p:nvSpPr>
          <p:cNvPr id="229" name="文本框 228"/>
          <p:cNvSpPr txBox="1"/>
          <p:nvPr/>
        </p:nvSpPr>
        <p:spPr>
          <a:xfrm>
            <a:off x="4948230" y="604068"/>
            <a:ext cx="2381250" cy="74422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marL="0" marR="0" lvl="0" indent="0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集成步骤</a:t>
            </a:r>
            <a:endParaRPr kumimoji="0" lang="zh-CN" altLang="en-US" sz="4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84605" y="2429510"/>
            <a:ext cx="316928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 </a:t>
            </a:r>
            <a:r>
              <a:rPr 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引入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swagger UI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" name="Content Placeholder 2"/>
          <p:cNvSpPr txBox="1"/>
          <p:nvPr/>
        </p:nvSpPr>
        <p:spPr>
          <a:xfrm>
            <a:off x="8068945" y="1541780"/>
            <a:ext cx="3169285" cy="5302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加入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springfox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配置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Content Placeholder 2"/>
          <p:cNvSpPr txBox="1"/>
          <p:nvPr/>
        </p:nvSpPr>
        <p:spPr>
          <a:xfrm>
            <a:off x="8068945" y="2305050"/>
            <a:ext cx="3169285" cy="5302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 controller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注解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Content Placeholder 2"/>
          <p:cNvSpPr txBox="1"/>
          <p:nvPr/>
        </p:nvSpPr>
        <p:spPr>
          <a:xfrm>
            <a:off x="1284605" y="1518920"/>
            <a:ext cx="3169285" cy="5302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引入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springfox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依赖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 descr="C:\Users\mayn\Desktop\0.png0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18185" y="2864485"/>
            <a:ext cx="10615930" cy="3964305"/>
          </a:xfrm>
          <a:prstGeom prst="rect">
            <a:avLst/>
          </a:prstGeom>
        </p:spPr>
      </p:pic>
      <p:pic>
        <p:nvPicPr>
          <p:cNvPr id="10" name="图片 9" descr="C:\Users\mayn\Desktop\}A96@Z07%N%BNB3[C$ZN~6B.png}A96@Z07%N%BNB3[C$ZN~6B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15645" y="2960688"/>
            <a:ext cx="10362565" cy="3850640"/>
          </a:xfrm>
          <a:prstGeom prst="rect">
            <a:avLst/>
          </a:prstGeom>
        </p:spPr>
      </p:pic>
      <p:pic>
        <p:nvPicPr>
          <p:cNvPr id="11" name="图片 10" descr="C:\Users\mayn\Desktop\H1J)WGQ~H49LUCQF`$8)R5K.pngH1J)WGQ~H49LUCQF`$8)R5K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13105" y="2842260"/>
            <a:ext cx="10362565" cy="39700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grpId="2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4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6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7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8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9" presetID="3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21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22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23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24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2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30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31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32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3" presetID="3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3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36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37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38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43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44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45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46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47" presetID="3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4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50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51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52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  <p:bldP spid="7" grpId="3"/>
      <p:bldP spid="7" grpId="4"/>
      <p:bldP spid="7" grpId="5"/>
      <p:bldP spid="7" grpId="6"/>
      <p:bldP spid="7" grpId="7"/>
      <p:bldP spid="7" grpId="8"/>
      <p:bldP spid="7" grpId="9"/>
      <p:bldP spid="7" grpId="10"/>
      <p:bldP spid="7" grpId="11"/>
      <p:bldP spid="7" grpId="12"/>
      <p:bldP spid="7" grpId="13"/>
      <p:bldP spid="7" grpId="14"/>
      <p:bldP spid="7" grpId="15"/>
      <p:bldP spid="7" grpId="16"/>
      <p:bldP spid="7" grpId="17"/>
      <p:bldP spid="7" grpId="18"/>
      <p:bldP spid="7" grpId="19"/>
      <p:bldP spid="7" grpId="20"/>
      <p:bldP spid="7" grpId="21"/>
      <p:bldP spid="7" grpId="22"/>
      <p:bldP spid="7" grpId="23"/>
      <p:bldP spid="2" grpId="0"/>
      <p:bldP spid="2" grpId="1"/>
      <p:bldP spid="3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211755" y="243112"/>
            <a:ext cx="1769110" cy="559435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p>
            <a:pPr marL="0" marR="0" lvl="0" indent="0" algn="l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注解说明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03530" y="965200"/>
            <a:ext cx="11818620" cy="294703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@Api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该注解将一个Controller（Class）标注为一个swagger资源（API）。在默认情况下，Swagger-Core只会扫描解析具有@Api注解的类，而会自动忽略其他类别资源（JAX-RS endpoints，Servlets等等）的注解。该注解包含以下几个重要属性：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tags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	</a:t>
            </a: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API分组标签。具有相同标签的API将会被归并在一组内展示。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value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	</a:t>
            </a: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如果tags没有定义，value将作为Api的tags使用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description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	</a:t>
            </a: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API的详细描述，在1.5.X版本之后不再使用，但实际发现在2.0.0版本中仍然可以使用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3530" y="965200"/>
            <a:ext cx="11818620" cy="358648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@ApiOperation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在指定的（路由）路径上，对一个操作或HTTP方法进行描述。具有相同路径的不同操作会被归组为同一个操作对象。不同的HTTP请求方法及路径组合构成一个唯一操作。此注解的属性有：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value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对操作的简单说明，长度为120个字母，60个汉字。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notes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对操作的详细说明。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httpMethod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HTTP请求的动作名，可选值有："GET", "HEAD", "POST", "PUT", "DELETE", "OPTIONS" and "PATCH"。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code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默认为200，有效值必须符合标准的HTTP Status Code Definitions。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03530" y="965200"/>
            <a:ext cx="11818620" cy="518668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@ApiImplicitParams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注解ApiImplicitParam的容器类，以数组方式存储。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@ApiImplicitParam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对API的单一参数进行注解。虽然注解@ApiParam同JAX-RS参数相绑定，但这个@ApiImplicitParam注解可以以统一的方式定义参数列表，也是在Servelet及非JAX-RS环境下，唯一的方式参数定义方式。注意这个注解@ApiImplicitParam必须被包含在注解@ApiImplicitParams之内。可以设置以下重要参数属性：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name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参数名称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value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参数的简短描述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required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是否为必传参数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dataType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参数类型，可以为类名，也可以为基本类型（String，int、boolean等）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paramType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参数的传入（请求）类型，可选的值有path, query, body, header or form。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03530" y="965200"/>
            <a:ext cx="11818620" cy="198691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@ApiParam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增加对参数的元信息说明。这个注解只能被使用在JAX-RS 1.x/2.x的综合环境下。其主要的属性有：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required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是否为必传参数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value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参数简短说明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03530" y="965200"/>
            <a:ext cx="11818620" cy="518668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@ApiResponses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注解@ApiResponse的包装类，数组结构。即使需要使用一个@ApiResponse注解，也需要将@ApiResponse注解包含在注解@ApiResponses内。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@ApiResponse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描述一个操作可能的返回结果。当REST API请求发生时，这个注解可用于描述所有可能的成功与错误码。可以用，也可以不用这个注解去描述操作的返回类型，但成功操作的返回类型必须在@ApiOperation中定义。如果API具有不同的返回类型，那么需要分别定义返回值，并将返回类型进行关联。但Swagger不支持同一返回码，多种返回类型的注解。注意：这个注解必须被包含在@ApiResponses注解中。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code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HTTP请求返回码。有效值必须符合标准的HTTP Status Code Definitions。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message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更加易于理解的文本消息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response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返回类型信息，必须使用完全限定类名，比如“com.xyz.cc.Person.class”。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responseContainer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如果返回类型为容器类型，可以设置相应的值。有效值为 "List", "Set" or "Map"，其他任何无效的值都会被忽略。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03530" y="965200"/>
            <a:ext cx="11818620" cy="546290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@ApiModel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提供对Swagger model额外信息的描述。在标注@ApiOperation注解的操作内，所有的类将自动被内省（introspected），但利用这个注解可以做一些更加详细的model结构说明。主要属性有：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value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model的别名，默认为类名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description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model的详细描述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@ApiModelProperty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对model属性的注解，主要的属性值有：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value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属性简短描述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example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属性的示例值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742950" marR="0" lvl="1" indent="-28575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required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457200" marR="0" lvl="1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是否为必须值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xit" presetSubtype="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decel="100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xit" presetSubtype="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decel="100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xit" presetSubtype="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decel="100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xit" presetSubtype="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" decel="100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7" presetClass="entr" presetSubtype="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7" presetClass="exit" presetSubtype="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" decel="100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7" presetClass="entr" presetSubtype="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7" presetClass="exit" presetSubtype="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" decel="100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12" grpId="2"/>
      <p:bldP spid="12" grpId="3"/>
      <p:bldP spid="12" grpId="4"/>
      <p:bldP spid="12" grpId="5"/>
      <p:bldP spid="12" grpId="6"/>
      <p:bldP spid="12" grpId="7"/>
      <p:bldP spid="12" grpId="8"/>
      <p:bldP spid="12" grpId="9"/>
      <p:bldP spid="12" grpId="10"/>
      <p:bldP spid="12" grpId="11"/>
      <p:bldP spid="8" grpId="0"/>
      <p:bldP spid="8" grpId="1"/>
      <p:bldP spid="8" grpId="2"/>
      <p:bldP spid="8" grpId="3"/>
      <p:bldP spid="8" grpId="4"/>
      <p:bldP spid="8" grpId="5"/>
      <p:bldP spid="8" grpId="6"/>
      <p:bldP spid="8" grpId="7"/>
      <p:bldP spid="8" grpId="8"/>
      <p:bldP spid="8" grpId="9"/>
      <p:bldP spid="8" grpId="10"/>
      <p:bldP spid="8" grpId="11"/>
      <p:bldP spid="9" grpId="0"/>
      <p:bldP spid="9" grpId="1"/>
      <p:bldP spid="9" grpId="2"/>
      <p:bldP spid="9" grpId="3"/>
      <p:bldP spid="9" grpId="4"/>
      <p:bldP spid="9" grpId="5"/>
      <p:bldP spid="9" grpId="6"/>
      <p:bldP spid="9" grpId="7"/>
      <p:bldP spid="9" grpId="8"/>
      <p:bldP spid="9" grpId="9"/>
      <p:bldP spid="9" grpId="10"/>
      <p:bldP spid="9" grpId="11"/>
      <p:bldP spid="10" grpId="0"/>
      <p:bldP spid="10" grpId="1"/>
      <p:bldP spid="10" grpId="2"/>
      <p:bldP spid="10" grpId="3"/>
      <p:bldP spid="10" grpId="4"/>
      <p:bldP spid="10" grpId="5"/>
      <p:bldP spid="10" grpId="6"/>
      <p:bldP spid="10" grpId="7"/>
      <p:bldP spid="10" grpId="8"/>
      <p:bldP spid="10" grpId="9"/>
      <p:bldP spid="10" grpId="10"/>
      <p:bldP spid="10" grpId="11"/>
      <p:bldP spid="11" grpId="0"/>
      <p:bldP spid="11" grpId="1"/>
      <p:bldP spid="11" grpId="2"/>
      <p:bldP spid="11" grpId="3"/>
      <p:bldP spid="11" grpId="4"/>
      <p:bldP spid="11" grpId="5"/>
      <p:bldP spid="11" grpId="6"/>
      <p:bldP spid="11" grpId="7"/>
      <p:bldP spid="11" grpId="8"/>
      <p:bldP spid="11" grpId="9"/>
      <p:bldP spid="11" grpId="10"/>
      <p:bldP spid="11" grpId="11"/>
      <p:bldP spid="13" grpId="0"/>
      <p:bldP spid="13" grpId="1"/>
      <p:bldP spid="13" grpId="2"/>
      <p:bldP spid="13" grpId="3"/>
      <p:bldP spid="13" grpId="4"/>
      <p:bldP spid="13" grpId="5"/>
      <p:bldP spid="13" grpId="6"/>
      <p:bldP spid="13" grpId="7"/>
      <p:bldP spid="13" grpId="8"/>
      <p:bldP spid="13" grpId="9"/>
      <p:bldP spid="13" grpId="10"/>
      <p:bldP spid="13" grpId="1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211755" y="229142"/>
            <a:ext cx="1769110" cy="559435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p>
            <a:pPr marL="0" marR="0" lvl="0" indent="0" algn="l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结果展示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7" name="图片 6" descr="C:\Users\mayn\Desktop\2.png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7490" y="1132840"/>
            <a:ext cx="11897360" cy="5613400"/>
          </a:xfrm>
          <a:prstGeom prst="rect">
            <a:avLst/>
          </a:prstGeom>
        </p:spPr>
      </p:pic>
      <p:pic>
        <p:nvPicPr>
          <p:cNvPr id="9" name="图片 8" descr="C:\Users\mayn\Desktop\2.png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37490" y="1004570"/>
            <a:ext cx="11896090" cy="57416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20060" y="309152"/>
            <a:ext cx="952500" cy="559435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p>
            <a:pPr marL="0" marR="0" lvl="0" indent="0" algn="l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扩展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41705" y="1130935"/>
            <a:ext cx="1030859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1.springfox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的注解配置含@EnableSwagger2 和 @EnableSwagger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	@EnableSwagger2: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指的是采用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Swagger API Spec 2.0,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此时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springfox</a:t>
            </a:r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获取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json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路径为 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http://IP:port/{context-path}/v2/api-docs</a:t>
            </a:r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	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@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EnableSwagger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: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指的是采用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Swagger API Spec 1.0,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此时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springfox</a:t>
            </a:r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获取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json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路径为 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http://IP:port/{context-path}/api-docs</a:t>
            </a:r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ea"/>
            </a:endParaRPr>
          </a:p>
          <a:p>
            <a:pPr algn="l"/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ea"/>
            </a:endParaRPr>
          </a:p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springfox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的入口是一个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controller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，需要用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Spring Mvc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ea"/>
              </a:rPr>
              <a:t>进行拦截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20060" y="309152"/>
            <a:ext cx="952500" cy="559435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p>
            <a:pPr marL="0" marR="0" lvl="0" indent="0" algn="l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扩展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41705" y="1130935"/>
            <a:ext cx="60045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2.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在非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Maven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环境下集成需要以下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jar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包依赖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7630" y="1884045"/>
            <a:ext cx="8116570" cy="42087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20060" y="309152"/>
            <a:ext cx="952500" cy="559435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p>
            <a:pPr marL="0" marR="0" lvl="0" indent="0" algn="l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扩展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48690" y="1130935"/>
            <a:ext cx="95440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3.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在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Spring 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配置文件中加入标签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: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&lt;mvc:default-servlet-handler /&gt;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6495" y="2109470"/>
            <a:ext cx="9456420" cy="32918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926012" y="3729719"/>
            <a:ext cx="2349500" cy="711654"/>
          </a:xfrm>
        </p:spPr>
        <p:txBody>
          <a:bodyPr>
            <a:normAutofit fontScale="62500"/>
          </a:bodyPr>
          <a:lstStyle/>
          <a:p>
            <a:pPr algn="ctr"/>
            <a:r>
              <a:rPr lang="en-US" altLang="zh-CN" sz="4800" dirty="0">
                <a:sym typeface="+mn-ea"/>
              </a:rPr>
              <a:t>Swagger </a:t>
            </a:r>
            <a:r>
              <a:rPr lang="zh-CN" altLang="en-US" sz="4800" dirty="0">
                <a:sym typeface="+mn-ea"/>
              </a:rPr>
              <a:t>总结</a:t>
            </a:r>
            <a:endParaRPr lang="zh-CN" altLang="en-US" sz="4800" dirty="0"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Content</a:t>
            </a:r>
            <a:endParaRPr lang="zh-CN" altLang="en-US" sz="48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7881257" y="914401"/>
            <a:ext cx="4310743" cy="613319"/>
          </a:xfrm>
        </p:spPr>
        <p:txBody>
          <a:bodyPr/>
          <a:lstStyle/>
          <a:p>
            <a:pPr algn="l"/>
            <a:r>
              <a:rPr lang="en-US" altLang="zh-CN" dirty="0">
                <a:solidFill>
                  <a:schemeClr val="bg1"/>
                </a:solidFill>
              </a:rPr>
              <a:t>Swagger</a:t>
            </a:r>
            <a:r>
              <a:rPr lang="zh-CN" altLang="en-US" dirty="0">
                <a:solidFill>
                  <a:schemeClr val="bg1"/>
                </a:solidFill>
              </a:rPr>
              <a:t>简介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7881257" y="2265239"/>
            <a:ext cx="4310743" cy="613319"/>
          </a:xfrm>
        </p:spPr>
        <p:txBody>
          <a:bodyPr/>
          <a:lstStyle/>
          <a:p>
            <a:pPr algn="l"/>
            <a:r>
              <a:rPr lang="en-US" altLang="zh-CN" dirty="0">
                <a:solidFill>
                  <a:schemeClr val="bg1"/>
                </a:solidFill>
              </a:rPr>
              <a:t>Swagger API spec</a:t>
            </a:r>
            <a:r>
              <a:rPr lang="zh-CN" altLang="en-US" dirty="0">
                <a:solidFill>
                  <a:schemeClr val="bg1"/>
                </a:solidFill>
              </a:rPr>
              <a:t>介绍</a:t>
            </a:r>
            <a:endParaRPr lang="zh-CN" altLang="en-US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7881257" y="3720192"/>
            <a:ext cx="4310743" cy="613319"/>
          </a:xfrm>
        </p:spPr>
        <p:txBody>
          <a:bodyPr/>
          <a:lstStyle/>
          <a:p>
            <a:pPr algn="l"/>
            <a:r>
              <a:rPr lang="en-US" altLang="zh-CN" dirty="0">
                <a:solidFill>
                  <a:schemeClr val="bg1"/>
                </a:solidFill>
                <a:sym typeface="+mn-ea"/>
              </a:rPr>
              <a:t>Swagger Spring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集成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7881257" y="5100180"/>
            <a:ext cx="4310743" cy="613319"/>
          </a:xfrm>
        </p:spPr>
        <p:txBody>
          <a:bodyPr/>
          <a:lstStyle/>
          <a:p>
            <a:pPr algn="l"/>
            <a:r>
              <a:rPr lang="en-US" altLang="zh-CN" dirty="0">
                <a:solidFill>
                  <a:schemeClr val="bg1"/>
                </a:solidFill>
              </a:rPr>
              <a:t>Swagger </a:t>
            </a:r>
            <a:r>
              <a:rPr lang="zh-CN" altLang="en-US" dirty="0">
                <a:solidFill>
                  <a:schemeClr val="bg1"/>
                </a:solidFill>
              </a:rPr>
              <a:t>总结</a:t>
            </a:r>
            <a:endParaRPr lang="zh-CN" altLang="en-US" dirty="0">
              <a:solidFill>
                <a:schemeClr val="bg1"/>
              </a:solidFill>
            </a:endParaRPr>
          </a:p>
          <a:p>
            <a:pPr algn="l"/>
            <a:endParaRPr lang="zh-CN" altLang="en-US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858695" y="322487"/>
            <a:ext cx="2474595" cy="559435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p>
            <a:pPr marL="0" marR="0" lvl="0" indent="0" algn="l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Swagger 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总结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41705" y="1049655"/>
            <a:ext cx="10896600" cy="37846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优点：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	1.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编写代码的过程中，可以实时的产出接口文档，对于文档的维护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非常方便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	2.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文档结构清晰，界面美观，便于项目内部交流</a:t>
            </a:r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	3.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支持通过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API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规范生成客户端和服务器代码骨架代码，加速开发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缺点：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	1.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对代码的嵌入性比较强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	2.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采用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spring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注解时，针对前端命名规范采用下划线，后端驼峰式时，处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理不够友好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pPr algn="l"/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	3.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需要写繁琐的配置模板</a:t>
            </a:r>
            <a:endParaRPr lang="zh-CN" alt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矩形 117"/>
          <p:cNvSpPr/>
          <p:nvPr/>
        </p:nvSpPr>
        <p:spPr>
          <a:xfrm>
            <a:off x="757048" y="1243250"/>
            <a:ext cx="10174386" cy="52927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60896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swagger</a:t>
            </a:r>
            <a:r>
              <a:rPr lang="zh-CN" altLang="en-US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官网：http://swagger.io/</a:t>
            </a:r>
            <a:endParaRPr lang="zh-CN" altLang="en-US" sz="2000" b="1" kern="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285750" indent="-285750" defTabSz="60896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swagger</a:t>
            </a:r>
            <a:r>
              <a:rPr lang="zh-CN" altLang="en-US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规范：http://swagger.io/specification/</a:t>
            </a:r>
            <a:endParaRPr lang="zh-CN" altLang="en-US" sz="2000" b="1" kern="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285750" indent="-285750" defTabSz="60896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swagger editor</a:t>
            </a:r>
            <a:r>
              <a:rPr lang="zh-CN" altLang="en-US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在线编辑：http://editor.swagger.io/#/</a:t>
            </a:r>
            <a:endParaRPr lang="zh-CN" altLang="en-US" sz="2000" b="1" kern="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285750" indent="-285750" defTabSz="60896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swagger github</a:t>
            </a:r>
            <a:r>
              <a:rPr lang="zh-CN" altLang="en-US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：https://github.com/swagger-api</a:t>
            </a:r>
            <a:endParaRPr lang="zh-CN" altLang="en-US" sz="2000" b="1" kern="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285750" indent="-285750" defTabSz="60896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swagger </a:t>
            </a:r>
            <a:r>
              <a:rPr lang="zh-CN" altLang="en-US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注解说明：https://github.com/swagger-api/swagger-core/wiki/Annotations#apioperation</a:t>
            </a:r>
            <a:endParaRPr lang="zh-CN" altLang="en-US" sz="2000" b="1" kern="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285750" indent="-285750" defTabSz="60896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springfox github</a:t>
            </a:r>
            <a:r>
              <a:rPr lang="zh-CN" altLang="en-US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：https://github.com/springfox/springfox</a:t>
            </a:r>
            <a:endParaRPr lang="zh-CN" altLang="en-US" sz="2000" b="1" kern="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indent="0" defTabSz="608965">
              <a:lnSpc>
                <a:spcPct val="130000"/>
              </a:lnSpc>
              <a:buFont typeface="Wingdings" panose="05000000000000000000" pitchFamily="2" charset="2"/>
              <a:buNone/>
            </a:pPr>
            <a:endParaRPr lang="zh-CN" altLang="en-US" sz="2000" b="1" kern="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285750" indent="-285750" defTabSz="60896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Swagger：Rest API的描述语言：https://zhuanlan.zhihu.com/p/21353795</a:t>
            </a:r>
            <a:endParaRPr lang="zh-CN" altLang="en-US" sz="2000" b="1" kern="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285750" indent="-285750" defTabSz="60896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springfox-swagger原理解析与使用过程中遇到的坑：http://blog.csdn.net/w4hechuan2009/article/details/68892718</a:t>
            </a:r>
            <a:endParaRPr lang="zh-CN" altLang="en-US" sz="2000" b="1" kern="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285750" indent="-285750" defTabSz="60896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API文档工具-Swagger的集成：http://www.jianshu.com/p/5cfbe62a1569</a:t>
            </a:r>
            <a:endParaRPr lang="zh-CN" altLang="en-US" sz="2000" b="1" kern="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285750" indent="-285750" defTabSz="60896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Swagger：http://www.jianshu.com/p/4115f2b53983</a:t>
            </a:r>
            <a:endParaRPr lang="zh-CN" altLang="en-US" sz="2000" b="1" kern="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11755" y="254542"/>
            <a:ext cx="1769110" cy="559435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p>
            <a:pPr marL="0" marR="0" lvl="0" indent="0" algn="l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参考地址</a:t>
            </a:r>
            <a:endParaRPr kumimoji="0" lang="zh-CN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感谢聆听</a:t>
            </a:r>
            <a:endParaRPr lang="zh-CN" altLang="en-US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THANKS YOU FOR WATCHING!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926012" y="3729719"/>
            <a:ext cx="2349500" cy="711654"/>
          </a:xfrm>
        </p:spPr>
        <p:txBody>
          <a:bodyPr>
            <a:normAutofit fontScale="62500"/>
          </a:bodyPr>
          <a:lstStyle/>
          <a:p>
            <a:pPr algn="ctr"/>
            <a:r>
              <a:rPr lang="en-US" sz="4800" dirty="0"/>
              <a:t>Swagger </a:t>
            </a:r>
            <a:r>
              <a:rPr lang="zh-CN" altLang="en-US" sz="4800" dirty="0"/>
              <a:t>简介</a:t>
            </a:r>
            <a:endParaRPr lang="zh-CN" altLang="en-US" sz="4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35549" y="488587"/>
            <a:ext cx="4347210" cy="74422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marL="0" marR="0" lvl="0" indent="0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什么是</a:t>
            </a:r>
            <a:r>
              <a:rPr kumimoji="0" lang="en-US" altLang="zh-CN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Swagger</a:t>
            </a:r>
            <a:r>
              <a:rPr kumimoji="0" lang="zh-CN" altLang="en-US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？</a:t>
            </a:r>
            <a:endParaRPr kumimoji="0" lang="zh-CN" altLang="en-US" sz="4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576570" y="294005"/>
            <a:ext cx="6212840" cy="294449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Swagger 是一个规范和完整的框架，用于生成、描述、调用和可视化 RESTful 风格的 Web 服务。Swagger的目标是对REST API定义一个标准的和语言无关的接口，可让人和计算机无需访问源码、文档或网络流量监测就可以发现和理解服务的能力。当通过Swagger进行正确定义，用户可以理解远程服务并使用最少实现逻辑与远程服务进行交互。与为底层编程所实现的接口类似，Swagger消除了调用服务时可能会有的猜测。</a:t>
            </a: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pic>
        <p:nvPicPr>
          <p:cNvPr id="5" name="图片 4" descr="C:\Users\mayn\Desktop\2.png2"/>
          <p:cNvPicPr>
            <a:picLocks noChangeAspect="1"/>
          </p:cNvPicPr>
          <p:nvPr/>
        </p:nvPicPr>
        <p:blipFill>
          <a:blip r:embed="rId1"/>
          <a:srcRect t="7634" b="7634"/>
          <a:stretch>
            <a:fillRect/>
          </a:stretch>
        </p:blipFill>
        <p:spPr>
          <a:xfrm>
            <a:off x="-105410" y="3241040"/>
            <a:ext cx="12402820" cy="36436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3" grpId="3"/>
      <p:bldP spid="3" grpId="4"/>
      <p:bldP spid="3" grpId="5"/>
      <p:bldP spid="3" grpId="6"/>
      <p:bldP spid="3" grpId="7"/>
      <p:bldP spid="3" grpId="8"/>
      <p:bldP spid="3" grpId="9"/>
      <p:bldP spid="3" grpId="1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074095" y="271866"/>
            <a:ext cx="5469890" cy="74422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marL="0" marR="0" lvl="0" indent="0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为什么要使用</a:t>
            </a:r>
            <a:r>
              <a:rPr kumimoji="0" lang="en-US" altLang="zh-CN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Swagger </a:t>
            </a:r>
            <a:endParaRPr kumimoji="0" lang="zh-CN" altLang="en-US" sz="4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39545" y="2140585"/>
            <a:ext cx="7790180" cy="246761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342900" marR="0" lvl="0" indent="-34290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文档需要更新的时候，需要再一次发送一份给前端，也就是文档更新交流不及时。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342900" marR="0" lvl="0" indent="-34290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接口返回结果不明确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342900" marR="0" lvl="0" indent="-34290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不能直接在线测试接口，通常需要使用工具，比如：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postman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  <a:p>
            <a:pPr marL="342900" marR="0" lvl="0" indent="-34290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接口文档太多，不好管理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73785" y="1102995"/>
            <a:ext cx="6143625" cy="8915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                 </a:t>
            </a:r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  <a:p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			</a:t>
            </a:r>
            <a:r>
              <a:rPr lang="zh-CN" sz="28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手写文档存在的问题</a:t>
            </a:r>
            <a:endParaRPr lang="zh-CN" sz="28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074095" y="271866"/>
            <a:ext cx="3242945" cy="74422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marL="0" marR="0" lvl="0" indent="0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Swagger Tool</a:t>
            </a:r>
            <a:endParaRPr kumimoji="0" lang="zh-CN" altLang="en-US" sz="4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18590" y="1519555"/>
            <a:ext cx="7790180" cy="70675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可让使用者在浏览器里以YAML格式编辑Swagger API规范并实时预览文档。可以生成有效的Swagger JSON描述，并用于所有Swagger工具（代码生成、文档等等）中。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73785" y="2805430"/>
            <a:ext cx="20269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2.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Swagger 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UI</a:t>
            </a:r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73785" y="1102995"/>
            <a:ext cx="26416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1.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Swagger 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Editor</a:t>
            </a:r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73785" y="4507865"/>
            <a:ext cx="29489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3.</a:t>
            </a:r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Swagger</a:t>
            </a:r>
            <a:r>
              <a:rPr 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Configura</a:t>
            </a:r>
            <a:endParaRPr lang="en-US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418590" y="3265805"/>
            <a:ext cx="7790180" cy="70675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一个无依赖的HTML、JS和CSS集合，用于解析遵守Swagger spec的JSON或Y</a:t>
            </a: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A</a:t>
            </a: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ML文件，并且生成API文档的UI导航。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18590" y="4968240"/>
            <a:ext cx="7790180" cy="38671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可为不同的平台生成客户端 SDK（比如 Java、JavaScript、Python 等）。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24610" y="140062"/>
            <a:ext cx="3242945" cy="74422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marL="0" marR="0" lvl="0" indent="0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Swagger Tool</a:t>
            </a:r>
            <a:endParaRPr kumimoji="0" lang="zh-CN" altLang="en-US" sz="4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6" name="图片 5" descr="C:\Users\yifan\Pictures\Camera Roll\Swagger_Editor_Full-1.pngSwagger_Editor_Full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586105" y="1423670"/>
            <a:ext cx="11018520" cy="540829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481943" y="6328229"/>
            <a:ext cx="7228114" cy="38671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0" marR="0" lvl="0" indent="0" algn="ctr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图片可进行更换</a:t>
            </a: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29920" y="884555"/>
            <a:ext cx="23342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Swagger 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Editor</a:t>
            </a:r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44390" y="884555"/>
            <a:ext cx="17195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Swagger 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UI</a:t>
            </a:r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162415" y="884555"/>
            <a:ext cx="26416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Swagger</a:t>
            </a:r>
            <a:r>
              <a:rPr lang="en-US" altLang="zh-CN" sz="2400" b="1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</a:rPr>
              <a:t>Configuar</a:t>
            </a:r>
            <a:endParaRPr lang="en-US" altLang="zh-CN" sz="2400" b="1" kern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</a:endParaRPr>
          </a:p>
        </p:txBody>
      </p:sp>
      <p:pic>
        <p:nvPicPr>
          <p:cNvPr id="12" name="图片 11" descr="C:\Users\mayn\Desktop\04.png04"/>
          <p:cNvPicPr>
            <a:picLocks noChangeAspect="1"/>
          </p:cNvPicPr>
          <p:nvPr/>
        </p:nvPicPr>
        <p:blipFill>
          <a:blip r:embed="rId2"/>
          <a:srcRect l="6" t="2172" r="6" b="-2172"/>
          <a:stretch>
            <a:fillRect/>
          </a:stretch>
        </p:blipFill>
        <p:spPr>
          <a:xfrm>
            <a:off x="601980" y="1423670"/>
            <a:ext cx="10986770" cy="5408295"/>
          </a:xfrm>
          <a:prstGeom prst="rect">
            <a:avLst/>
          </a:prstGeom>
        </p:spPr>
      </p:pic>
      <p:pic>
        <p:nvPicPr>
          <p:cNvPr id="13" name="图片 12" descr="C:\Users\mayn\Desktop\03.png03"/>
          <p:cNvPicPr>
            <a:picLocks noChangeAspect="1"/>
          </p:cNvPicPr>
          <p:nvPr/>
        </p:nvPicPr>
        <p:blipFill>
          <a:blip r:embed="rId3"/>
          <a:srcRect t="12156" b="12156"/>
          <a:stretch>
            <a:fillRect/>
          </a:stretch>
        </p:blipFill>
        <p:spPr>
          <a:xfrm>
            <a:off x="595630" y="1427480"/>
            <a:ext cx="11018520" cy="54082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ntr" presetSubtype="16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8" presetClass="entr" presetSubtype="16" fill="hold" grpId="1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5" grpId="2"/>
      <p:bldP spid="5" grpId="3"/>
      <p:bldP spid="5" grpId="4"/>
      <p:bldP spid="5" grpId="5"/>
      <p:bldP spid="5" grpId="6"/>
      <p:bldP spid="5" grpId="7"/>
      <p:bldP spid="5" grpId="8"/>
      <p:bldP spid="5" grpId="9"/>
      <p:bldP spid="5" grpId="10"/>
      <p:bldP spid="7" grpId="0"/>
      <p:bldP spid="7" grpId="1"/>
      <p:bldP spid="7" grpId="2"/>
      <p:bldP spid="7" grpId="3"/>
      <p:bldP spid="7" grpId="4"/>
      <p:bldP spid="7" grpId="5"/>
      <p:bldP spid="11" grpId="0"/>
      <p:bldP spid="11" grpId="1"/>
      <p:bldP spid="11" grpId="2"/>
      <p:bldP spid="11" grpId="3"/>
      <p:bldP spid="11" grpId="4"/>
      <p:bldP spid="11" grpId="5"/>
      <p:bldP spid="11" grpId="6"/>
      <p:bldP spid="11" grpId="7"/>
      <p:bldP spid="11" grpId="8"/>
      <p:bldP spid="11" grpId="9"/>
      <p:bldP spid="11" grpId="10"/>
      <p:bldP spid="11" grpId="11"/>
      <p:bldP spid="11" grpId="12"/>
      <p:bldP spid="11" grpId="13"/>
      <p:bldP spid="11" grpId="14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926012" y="3729719"/>
            <a:ext cx="2349500" cy="711654"/>
          </a:xfrm>
        </p:spPr>
        <p:txBody>
          <a:bodyPr>
            <a:normAutofit fontScale="42500"/>
          </a:bodyPr>
          <a:lstStyle/>
          <a:p>
            <a:pPr algn="ctr"/>
            <a:r>
              <a:rPr lang="en-US" altLang="zh-CN" sz="4800" dirty="0">
                <a:sym typeface="+mn-ea"/>
              </a:rPr>
              <a:t>Swagger API spec</a:t>
            </a:r>
            <a:endParaRPr lang="zh-CN" altLang="en-US" sz="4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12120" y="646972"/>
            <a:ext cx="6862445" cy="74422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marL="0" marR="0" lvl="0" indent="0" algn="l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Swagger API (Open API) Spec</a:t>
            </a:r>
            <a:endParaRPr kumimoji="0" lang="en-US" altLang="zh-CN" sz="4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55345" y="1666875"/>
            <a:ext cx="7649845" cy="286575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Swagger API Spec是Swagger用来描述Rest API的语言，类似于描述Web服务的WSDL。Swagger API可以使用yaml或json来表示。 2016年1月，Swagger将Spec捐献给Open API Initiative (OAI)，成为Open API Spec的基础。</a:t>
            </a:r>
            <a:endParaRPr kumimoji="0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58485" y="6242050"/>
            <a:ext cx="5992495" cy="467360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p>
            <a:pPr marL="0" marR="0" lvl="0" indent="0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n-ea"/>
                <a:sym typeface="+mn-lt"/>
              </a:rPr>
              <a:t>官方文档：http://swagger.io/specification/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4" grpId="3"/>
      <p:bldP spid="4" grpId="4"/>
      <p:bldP spid="4" grpId="5"/>
      <p:bldP spid="4" grpId="6"/>
      <p:bldP spid="4" grpId="7"/>
      <p:bldP spid="4" grpId="8"/>
      <p:bldP spid="4" grpId="9"/>
      <p:bldP spid="4" grpId="10"/>
      <p:bldP spid="5" grpId="0"/>
      <p:bldP spid="5" grpId="1"/>
      <p:bldP spid="5" grpId="2"/>
      <p:bldP spid="5" grpId="3"/>
      <p:bldP spid="5" grpId="4"/>
      <p:bldP spid="5" grpId="5"/>
      <p:bldP spid="5" grpId="6"/>
      <p:bldP spid="5" grpId="7"/>
      <p:bldP spid="5" grpId="8"/>
      <p:bldP spid="5" grpId="9"/>
      <p:bldP spid="5" grpId="1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5076</Words>
  <Application>WPS 演示</Application>
  <PresentationFormat>宽屏</PresentationFormat>
  <Paragraphs>269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5" baseType="lpstr">
      <vt:lpstr>Arial</vt:lpstr>
      <vt:lpstr>宋体</vt:lpstr>
      <vt:lpstr>Wingdings</vt:lpstr>
      <vt:lpstr>Segoe UI Light</vt:lpstr>
      <vt:lpstr>微软雅黑</vt:lpstr>
      <vt:lpstr>Century Gothic</vt:lpstr>
      <vt:lpstr>Segoe Print</vt:lpstr>
      <vt:lpstr>方正清刻本悦宋简体</vt:lpstr>
      <vt:lpstr>Cambria</vt:lpstr>
      <vt:lpstr>黑体</vt:lpstr>
      <vt:lpstr>Calibri</vt:lpstr>
      <vt:lpstr>Arial Unicode MS</vt:lpstr>
      <vt:lpstr>Office 主题​​</vt:lpstr>
      <vt:lpstr>Swagger分享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感谢聆听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时雨森</dc:creator>
  <cp:lastModifiedBy>mayn</cp:lastModifiedBy>
  <cp:revision>79</cp:revision>
  <dcterms:created xsi:type="dcterms:W3CDTF">2017-05-07T01:50:00Z</dcterms:created>
  <dcterms:modified xsi:type="dcterms:W3CDTF">2019-05-31T06:02:28Z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